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ГБОУ СОШ №1457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дошкольное отделение</a:t>
            </a:r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30" y="3717032"/>
            <a:ext cx="6400800" cy="1752600"/>
          </a:xfrm>
        </p:spPr>
        <p:txBody>
          <a:bodyPr/>
          <a:lstStyle/>
          <a:p>
            <a:r>
              <a:rPr lang="ru-RU" dirty="0" smtClean="0"/>
              <a:t>Воспитатели: </a:t>
            </a:r>
            <a:r>
              <a:rPr lang="ru-RU" dirty="0" err="1" smtClean="0"/>
              <a:t>Земяхина</a:t>
            </a:r>
            <a:r>
              <a:rPr lang="ru-RU" dirty="0" smtClean="0"/>
              <a:t>  Е.Э.</a:t>
            </a:r>
          </a:p>
          <a:p>
            <a:r>
              <a:rPr lang="ru-RU" dirty="0" smtClean="0"/>
              <a:t>                               </a:t>
            </a:r>
            <a:r>
              <a:rPr lang="ru-RU" dirty="0" err="1" smtClean="0"/>
              <a:t>Шамшурина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Задание № 5</a:t>
            </a:r>
            <a:endParaRPr lang="ru-RU" sz="32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Чтобы найти клад, встаньте лицом к памятникам. Отсчитайте от  хвоста левого стража 5 шагов вперёд. </a:t>
            </a:r>
            <a:endParaRPr lang="ru-RU" sz="3600" dirty="0"/>
          </a:p>
        </p:txBody>
      </p:sp>
      <p:pic>
        <p:nvPicPr>
          <p:cNvPr id="7" name="Содержимое 6" descr="IMG_132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4450556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Игра с листьями.</a:t>
            </a:r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Содержимое 9" descr="IMG_1329 (1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10" descr="IMG_133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Маршрутный лист.</a:t>
            </a:r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Содержимое 3" descr="лист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96752"/>
            <a:ext cx="8101876" cy="5508676"/>
          </a:xfrm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285992"/>
            <a:ext cx="5929354" cy="221457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9900"/>
                </a:solidFill>
              </a:rPr>
              <a:t>Благодарим </a:t>
            </a:r>
            <a:br>
              <a:rPr lang="ru-RU" sz="6000" dirty="0" smtClean="0">
                <a:solidFill>
                  <a:srgbClr val="FF9900"/>
                </a:solidFill>
              </a:rPr>
            </a:br>
            <a:r>
              <a:rPr lang="ru-RU" sz="6000" dirty="0" smtClean="0">
                <a:solidFill>
                  <a:srgbClr val="FF9900"/>
                </a:solidFill>
              </a:rPr>
              <a:t>за внимание!</a:t>
            </a:r>
            <a:endParaRPr lang="ru-RU" sz="6000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2900354" cy="109441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23762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Номинация «Бульвары Москвы»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Место проведения: от пересечения с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effectLst/>
              </a:rPr>
              <a:t>Хвалынским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бульваром до дома №8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636912"/>
            <a:ext cx="8643998" cy="18722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Тема: </a:t>
            </a:r>
          </a:p>
          <a:p>
            <a:pPr algn="ctr"/>
            <a:r>
              <a:rPr lang="ru-RU" sz="5400" dirty="0" smtClean="0"/>
              <a:t>«Мы гуляли по бульвару».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7207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Опыт проведения с группой детей 5 лет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8814"/>
            <a:ext cx="6480720" cy="97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85111" y="203906"/>
            <a:ext cx="45719" cy="272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256107"/>
            <a:ext cx="3466728" cy="460216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«Здравствуйте, дети старшей группы. Мы – жители Страны Почемучек. Весь прошлый год мы наблюдали за вами и знаем, что вы выращивали апельсины, изучали минералы и решали интересные задания. В нашей стране любят любознательных детей. Вы идете сегодня на </a:t>
            </a:r>
            <a:r>
              <a:rPr lang="ru-RU" sz="2000" dirty="0" err="1"/>
              <a:t>Жулебинский</a:t>
            </a:r>
            <a:r>
              <a:rPr lang="ru-RU" sz="2000" dirty="0"/>
              <a:t> бульвар. Предлагаем вам выполнить наши задания и найти на бульваре сюрприз.</a:t>
            </a:r>
          </a:p>
          <a:p>
            <a:r>
              <a:rPr lang="ru-RU" sz="2000" dirty="0"/>
              <a:t>Жители Страны Почемучек»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700808"/>
            <a:ext cx="4950349" cy="3712762"/>
          </a:xfrm>
          <a:prstGeom prst="rect">
            <a:avLst/>
          </a:prstGeom>
          <a:ln w="28575">
            <a:solidFill>
              <a:schemeClr val="tx1">
                <a:alpha val="42000"/>
              </a:schemeClr>
            </a:solidFill>
            <a:beve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1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86" y="325354"/>
            <a:ext cx="3995936" cy="1196752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Выход на бульвар.</a:t>
            </a:r>
            <a:br>
              <a:rPr lang="ru-RU" sz="34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Задание №1.</a:t>
            </a:r>
            <a:endParaRPr lang="ru-RU" sz="34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3888432" cy="4752528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ctr"/>
            <a:r>
              <a:rPr lang="ru-RU" sz="2600" dirty="0" smtClean="0">
                <a:solidFill>
                  <a:srgbClr val="CC3300"/>
                </a:solidFill>
              </a:rPr>
              <a:t>Отгадай загадку. Сосчитай отгадки</a:t>
            </a:r>
            <a:r>
              <a:rPr lang="ru-RU" sz="2000" dirty="0" smtClean="0">
                <a:solidFill>
                  <a:srgbClr val="CC3300"/>
                </a:solidFill>
              </a:rPr>
              <a:t>.</a:t>
            </a:r>
          </a:p>
          <a:p>
            <a:r>
              <a:rPr lang="ru-RU" sz="2400" dirty="0" smtClean="0"/>
              <a:t>Он к себе не подпускает, </a:t>
            </a:r>
          </a:p>
          <a:p>
            <a:r>
              <a:rPr lang="ru-RU" sz="2400" dirty="0" smtClean="0"/>
              <a:t>Всех водою обливает, </a:t>
            </a:r>
          </a:p>
          <a:p>
            <a:r>
              <a:rPr lang="ru-RU" sz="2400" dirty="0" smtClean="0"/>
              <a:t>Брызгами он  радует, </a:t>
            </a:r>
          </a:p>
          <a:p>
            <a:r>
              <a:rPr lang="ru-RU" sz="2400" dirty="0" smtClean="0"/>
              <a:t>Светится, как радуга.</a:t>
            </a:r>
          </a:p>
          <a:p>
            <a:r>
              <a:rPr lang="ru-RU" sz="2400" dirty="0" smtClean="0"/>
              <a:t>Любознательные детки, </a:t>
            </a:r>
          </a:p>
          <a:p>
            <a:r>
              <a:rPr lang="ru-RU" sz="2400" dirty="0" smtClean="0"/>
              <a:t>Ищут там на дне монетки.</a:t>
            </a:r>
          </a:p>
          <a:p>
            <a:r>
              <a:rPr lang="ru-RU" sz="2400" dirty="0" smtClean="0"/>
              <a:t>Весь он, как открытый кран,</a:t>
            </a:r>
          </a:p>
          <a:p>
            <a:r>
              <a:rPr lang="ru-RU" sz="2400" dirty="0" smtClean="0"/>
              <a:t>Называется…</a:t>
            </a:r>
          </a:p>
          <a:p>
            <a:r>
              <a:rPr lang="ru-RU" sz="2400" dirty="0" smtClean="0"/>
              <a:t>                           (</a:t>
            </a:r>
            <a:r>
              <a:rPr lang="ru-RU" sz="2400" dirty="0" smtClean="0">
                <a:solidFill>
                  <a:srgbClr val="002060"/>
                </a:solidFill>
              </a:rPr>
              <a:t>фонтан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Содержимое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73050"/>
            <a:ext cx="4248472" cy="5853113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Задание №2</a:t>
            </a:r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Найди  дерево, с которого упала ветка, сосчитай  эти деревья.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Собери букет из 5 кленовых листьев</a:t>
            </a:r>
            <a:endParaRPr lang="ru-RU" sz="2000" dirty="0"/>
          </a:p>
        </p:txBody>
      </p:sp>
      <p:pic>
        <p:nvPicPr>
          <p:cNvPr id="11" name="Содержимое 10" descr="100_548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29111"/>
            <a:ext cx="4040188" cy="3030141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Содержимое 9" descr="IMG_131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728516"/>
            <a:ext cx="4041775" cy="3031331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Задание № 3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51520" y="1524000"/>
            <a:ext cx="3213993" cy="46021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Найди поликлинику.  Сколько в ней этажей?</a:t>
            </a:r>
            <a:endParaRPr lang="ru-RU" sz="4000" dirty="0"/>
          </a:p>
        </p:txBody>
      </p:sp>
      <p:pic>
        <p:nvPicPr>
          <p:cNvPr id="11" name="Содержимое 10" descr="IMG_13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59832" y="908720"/>
            <a:ext cx="5904656" cy="4752528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395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Задание № 4.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Пройдите по бульвару и найдите следующие знаки: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 smtClean="0"/>
              <a:t>Треугольник,                 зеленый крест,     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собачьи следы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686508" y="2384884"/>
            <a:ext cx="1368152" cy="1512168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0">
            <a:solidFill>
              <a:schemeClr val="bg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5652120" y="2478596"/>
            <a:ext cx="1368152" cy="1324744"/>
          </a:xfrm>
          <a:prstGeom prst="plus">
            <a:avLst>
              <a:gd name="adj" fmla="val 2852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Животные :: каталог декоративных наклеек на тему животных и динозавров :: для декора, рисования и росписи"/>
          <p:cNvPicPr/>
          <p:nvPr/>
        </p:nvPicPr>
        <p:blipFill>
          <a:blip r:embed="rId2" cstate="print">
            <a:duotone>
              <a:prstClr val="black"/>
              <a:schemeClr val="bg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28975" y="4681736"/>
            <a:ext cx="2686050" cy="147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80928"/>
            <a:ext cx="4038600" cy="3278559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9" r="43048" b="65449"/>
          <a:stretch/>
        </p:blipFill>
        <p:spPr>
          <a:xfrm>
            <a:off x="4716016" y="3155489"/>
            <a:ext cx="4151226" cy="2872964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4" t="33863" r="-1"/>
          <a:stretch/>
        </p:blipFill>
        <p:spPr>
          <a:xfrm>
            <a:off x="2555776" y="404664"/>
            <a:ext cx="4120416" cy="204576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Стражи бульвара.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9" name="Содержимое 8" descr="IMG_13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268760"/>
            <a:ext cx="6278033" cy="4708525"/>
          </a:xfrm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224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ГБОУ СОШ №1457 дошкольное отделение</vt:lpstr>
      <vt:lpstr>Номинация «Бульвары Москвы» Место проведения: от пересечения с Хвалынским бульваром до дома №8 </vt:lpstr>
      <vt:lpstr>Презентация PowerPoint</vt:lpstr>
      <vt:lpstr>Выход на бульвар. Задание №1.</vt:lpstr>
      <vt:lpstr>Задание №2</vt:lpstr>
      <vt:lpstr>Задание № 3</vt:lpstr>
      <vt:lpstr>Задание № 4. Пройдите по бульвару и найдите следующие знаки: </vt:lpstr>
      <vt:lpstr>Презентация PowerPoint</vt:lpstr>
      <vt:lpstr>Стражи бульвара. </vt:lpstr>
      <vt:lpstr>Задание № 5</vt:lpstr>
      <vt:lpstr>Игра с листьями.</vt:lpstr>
      <vt:lpstr>Маршрутный лист.</vt:lpstr>
      <vt:lpstr>Благодарим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№1457 дошкольное отделение</dc:title>
  <dc:creator>Смусмумбрик</dc:creator>
  <cp:lastModifiedBy>Пользователь</cp:lastModifiedBy>
  <cp:revision>30</cp:revision>
  <dcterms:created xsi:type="dcterms:W3CDTF">2015-02-04T05:22:17Z</dcterms:created>
  <dcterms:modified xsi:type="dcterms:W3CDTF">2015-02-22T08:38:43Z</dcterms:modified>
</cp:coreProperties>
</file>