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804B-CED1-48C5-9934-9392605BBB8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D3B2-05A4-4D76-98D4-484DC7C70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804B-CED1-48C5-9934-9392605BBB8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D3B2-05A4-4D76-98D4-484DC7C70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804B-CED1-48C5-9934-9392605BBB8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D3B2-05A4-4D76-98D4-484DC7C70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804B-CED1-48C5-9934-9392605BBB8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D3B2-05A4-4D76-98D4-484DC7C70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804B-CED1-48C5-9934-9392605BBB8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D3B2-05A4-4D76-98D4-484DC7C70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804B-CED1-48C5-9934-9392605BBB8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D3B2-05A4-4D76-98D4-484DC7C70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804B-CED1-48C5-9934-9392605BBB8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D3B2-05A4-4D76-98D4-484DC7C70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804B-CED1-48C5-9934-9392605BBB8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D3B2-05A4-4D76-98D4-484DC7C70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804B-CED1-48C5-9934-9392605BBB8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D3B2-05A4-4D76-98D4-484DC7C70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804B-CED1-48C5-9934-9392605BBB8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D3B2-05A4-4D76-98D4-484DC7C70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804B-CED1-48C5-9934-9392605BBB8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D3B2-05A4-4D76-98D4-484DC7C70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8804B-CED1-48C5-9934-9392605BBB8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D3B2-05A4-4D76-98D4-484DC7C70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hevista.ru/files/images/articles/aurora_all_flahorn/Aurora4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0"/>
            <a:ext cx="9143999" cy="68493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908720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РОЛЬ ПРЕДМЕТНО-РАЗВИВАЮЩЕЙ СРЕДЫ В ПОЗНАВАТЕЛЬНО-РЕЧЕВОМ РАЗВИТИИ ДОШКОЛЬНИКА</a:t>
            </a:r>
          </a:p>
          <a:p>
            <a:pPr algn="r"/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Сергеева Ю.В.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vista.ru/files/images/articles/aurora_all_flahorn/Aurora4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00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ИННОВАЦИОННЫЕ МЕТОДЫ РЕЧЕВОГО РАЗВИТИЯ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д\Desktop\S7004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22446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C:\Users\д\Desktop\S70042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429000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vista.ru/files/images/articles/aurora_all_flahorn/Aurora4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008"/>
            <a:ext cx="9144000" cy="6930008"/>
          </a:xfrm>
          <a:prstGeom prst="rect">
            <a:avLst/>
          </a:prstGeom>
          <a:noFill/>
        </p:spPr>
      </p:pic>
      <p:pic>
        <p:nvPicPr>
          <p:cNvPr id="6145" name="Picture 1" descr="C:\Users\д\Desktop\P10104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д\Desktop\P10104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573016"/>
            <a:ext cx="4067944" cy="3050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д\Desktop\P101045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5509" y="3491626"/>
            <a:ext cx="3984443" cy="2988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139952" y="274638"/>
            <a:ext cx="5004048" cy="25782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НАСТОЛЬНЫЕ РАЗВИВАЮЩИЕ ИГРЫ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ww.thevista.ru/files/images/articles/aurora_all_flahorn/Aurora4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008"/>
            <a:ext cx="9144000" cy="69300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ОПЫТНО-ИССЛЕДОВАТЕЛЬСКАЯ ДЕЯТЕЛЬНОСТЬ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G:\DCIM\100_PANA\P10009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700808"/>
            <a:ext cx="3525856" cy="470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7" name="Picture 3" descr="G:\DCIM\100_PANA\P10009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2204864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ww.thevista.ru/files/images/articles/aurora_all_flahorn/Aurora4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008"/>
            <a:ext cx="9144000" cy="6930008"/>
          </a:xfrm>
          <a:prstGeom prst="rect">
            <a:avLst/>
          </a:prstGeom>
          <a:noFill/>
        </p:spPr>
      </p:pic>
      <p:pic>
        <p:nvPicPr>
          <p:cNvPr id="32770" name="Picture 2" descr="G:\DCIM\100_PANA\P10009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465004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 descr="G:\DCIM\100_PANA\P10009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60648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G:\DCIM\100_PANA\P10009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47997" y="296652"/>
            <a:ext cx="4272475" cy="3204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G:\DCIM\100_PANA\P100094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3527631"/>
            <a:ext cx="4248472" cy="3186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ww.thevista.ru/files/images/articles/aurora_all_flahorn/Aurora4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008"/>
            <a:ext cx="9144000" cy="6930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276872"/>
            <a:ext cx="8166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hevista.ru/files/images/articles/aurora_all_flahorn/Aurora4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– это система материальных объектов деятельности ребенка, функционального моделирующая содержание его духовного и физического развития. Обогащенная среда - это единство социальных и предметных средств обеспечения разнообразной деятельности ребенка.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hevista.ru/files/images/articles/aurora_all_flahorn/Aurora4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 ПРИ ОБОГАЩЕНИИ РАЗВИВАЮЩЕЙ СРЕДЫ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Информативность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Вариативность</a:t>
            </a:r>
          </a:p>
          <a:p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Педагогическая целесообразность</a:t>
            </a:r>
          </a:p>
          <a:p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vista.ru/files/images/articles/aurora_all_flahorn/Aurora4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4938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д\Desktop\P10104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484784"/>
            <a:ext cx="4094197" cy="3070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C:\Users\д\Desktop\P10104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94058" y="1916832"/>
            <a:ext cx="3366374" cy="4488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vista.ru/files/images/articles/aurora_all_flahorn/Aurora4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</p:spPr>
      </p:pic>
      <p:pic>
        <p:nvPicPr>
          <p:cNvPr id="10241" name="Picture 1" descr="C:\Users\д\Desktop\P10104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284984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C:\Users\д\Desktop\P10104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404664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vista.ru/files/images/articles/aurora_all_flahorn/Aurora4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386"/>
            <a:ext cx="9156509" cy="690338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СПОРТИВНЫЙ УГОЛОК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д\Desktop\P10104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1124744"/>
            <a:ext cx="4752528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vista.ru/files/images/articles/aurora_all_flahorn/Aurora4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ТЕАТРАЛЬНАЯ ДЕЯТЕЛЬНОСТЬ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G:\DCIM\101_PANA\P10103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484784"/>
            <a:ext cx="403244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д\Desktop\S7004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vista.ru/files/images/articles/aurora_all_flahorn/Aurora4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</p:spPr>
      </p:pic>
      <p:pic>
        <p:nvPicPr>
          <p:cNvPr id="9217" name="Picture 1" descr="G:\DCIM\101_PANA\P10103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7" y="476672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C:\Users\д\Desktop\S700429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404664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д\Desktop\S70042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65760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vista.ru/files/images/articles/aurora_all_flahorn/Aurora4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72008"/>
            <a:ext cx="9240011" cy="69300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КНИЖНЫЙ УГОЛОК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G:\DCIM\101_PANA\P10103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1193370"/>
            <a:ext cx="4248472" cy="5664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43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ПРАВИЛА ПРИ ОБОГАЩЕНИИ РАЗВИВАЮЩЕЙ СРЕДЫ</vt:lpstr>
      <vt:lpstr>СЮЖЕТНО-РОЛЕВЫЕ ИГРЫ</vt:lpstr>
      <vt:lpstr>Слайд 5</vt:lpstr>
      <vt:lpstr>СПОРТИВНЫЙ УГОЛОК</vt:lpstr>
      <vt:lpstr>ТЕАТРАЛЬНАЯ ДЕЯТЕЛЬНОСТЬ</vt:lpstr>
      <vt:lpstr>Слайд 8</vt:lpstr>
      <vt:lpstr>КНИЖНЫЙ УГОЛОК</vt:lpstr>
      <vt:lpstr>ИННОВАЦИОННЫЕ МЕТОДЫ РЕЧЕВОГО РАЗВИТИЯ</vt:lpstr>
      <vt:lpstr>НАСТОЛЬНЫЕ РАЗВИВАЮЩИЕ ИГРЫ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предметно-развивающей среды в познавательно-речевом развитии дошкольника</dc:title>
  <dc:creator>Admin</dc:creator>
  <cp:lastModifiedBy>1</cp:lastModifiedBy>
  <cp:revision>12</cp:revision>
  <dcterms:created xsi:type="dcterms:W3CDTF">2014-03-13T03:27:45Z</dcterms:created>
  <dcterms:modified xsi:type="dcterms:W3CDTF">2015-01-11T15:16:29Z</dcterms:modified>
</cp:coreProperties>
</file>