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2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5256584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кухня!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941168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Работу выполнила</a:t>
            </a:r>
            <a:endParaRPr lang="ru-RU" sz="1600" dirty="0" smtClean="0"/>
          </a:p>
          <a:p>
            <a:r>
              <a:rPr lang="ru-RU" sz="1600" dirty="0" smtClean="0"/>
              <a:t>Воспитатель МАДОУ №108</a:t>
            </a:r>
          </a:p>
          <a:p>
            <a:r>
              <a:rPr lang="ru-RU" sz="1600" dirty="0" smtClean="0"/>
              <a:t>«Счастливое детство»</a:t>
            </a:r>
          </a:p>
          <a:p>
            <a:r>
              <a:rPr lang="ru-RU" sz="1600" dirty="0" err="1" smtClean="0"/>
              <a:t>Вельмакина</a:t>
            </a:r>
            <a:r>
              <a:rPr lang="ru-RU" sz="1600" dirty="0" smtClean="0"/>
              <a:t> Марина</a:t>
            </a:r>
          </a:p>
          <a:p>
            <a:r>
              <a:rPr lang="ru-RU" sz="1600" dirty="0" smtClean="0"/>
              <a:t>Алексеевна – 1кв.</a:t>
            </a:r>
          </a:p>
          <a:p>
            <a:pPr algn="ctr"/>
            <a:endParaRPr lang="ru-RU" sz="2400" b="1" dirty="0" smtClean="0"/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548680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1691680" y="2636912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200800" cy="5949280"/>
          </a:xfrm>
        </p:spPr>
        <p:txBody>
          <a:bodyPr>
            <a:noAutofit/>
          </a:bodyPr>
          <a:lstStyle/>
          <a:p>
            <a:pPr algn="just"/>
            <a:r>
              <a:rPr lang="en-US" sz="1900" dirty="0" smtClean="0">
                <a:solidFill>
                  <a:schemeClr val="tx1"/>
                </a:solidFill>
              </a:rPr>
              <a:t>   </a:t>
            </a:r>
            <a:r>
              <a:rPr lang="ru-RU" sz="1900" dirty="0" smtClean="0">
                <a:solidFill>
                  <a:schemeClr val="tx1"/>
                </a:solidFill>
              </a:rPr>
              <a:t>Из десертов известны сладкие мучные изделия: калачи, пряники, также варенья и мёд.</a:t>
            </a:r>
          </a:p>
          <a:p>
            <a:pPr algn="just"/>
            <a:r>
              <a:rPr lang="en-US" sz="1900" dirty="0" smtClean="0">
                <a:solidFill>
                  <a:schemeClr val="tx1"/>
                </a:solidFill>
              </a:rPr>
              <a:t>   </a:t>
            </a:r>
            <a:r>
              <a:rPr lang="ru-RU" sz="1900" dirty="0" smtClean="0">
                <a:solidFill>
                  <a:schemeClr val="tx1"/>
                </a:solidFill>
              </a:rPr>
              <a:t>Традиционным десертом русской кухни являются печёные яблоки и другие печёные фрукты и ягоды.</a:t>
            </a:r>
          </a:p>
          <a:p>
            <a:pPr algn="just"/>
            <a:r>
              <a:rPr lang="en-US" sz="1900" dirty="0" smtClean="0">
                <a:solidFill>
                  <a:schemeClr val="tx1"/>
                </a:solidFill>
              </a:rPr>
              <a:t>   </a:t>
            </a:r>
            <a:r>
              <a:rPr lang="ru-RU" sz="1900" dirty="0" smtClean="0">
                <a:solidFill>
                  <a:schemeClr val="tx1"/>
                </a:solidFill>
              </a:rPr>
              <a:t>Специфически русские виды сластей, ныне совсем забытые: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</a:rPr>
              <a:t>Овощи (морковь и огурцы), сваренные в меду, но не на открытом огне, а на водяной бане. Готовый продукт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(«русские цукаты») делался прозрачным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 и сохранял несколько упругую консистенцию.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</a:rPr>
              <a:t>Толчёные ягоды (калина, рябина,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 малина), высушенные в натопленной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 печи в виде лепешек. Употреблялись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как заедки к напиткам, отчасти — как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средства народной медицины против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простудных заболеваний и авитаминоза.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</a:rPr>
              <a:t>Высушенные в русской печи кусочки 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моркови или свеклы — «</a:t>
            </a:r>
            <a:r>
              <a:rPr lang="ru-RU" sz="1900" dirty="0" err="1" smtClean="0">
                <a:solidFill>
                  <a:schemeClr val="tx1"/>
                </a:solidFill>
              </a:rPr>
              <a:t>парёнки</a:t>
            </a:r>
            <a:r>
              <a:rPr lang="ru-RU" sz="1900" dirty="0" smtClean="0">
                <a:solidFill>
                  <a:schemeClr val="tx1"/>
                </a:solidFill>
              </a:rPr>
              <a:t>».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88640"/>
            <a:ext cx="2061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Десерты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!!!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52728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кухня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75656" y="1124744"/>
            <a:ext cx="6984776" cy="53285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— </a:t>
            </a:r>
            <a:r>
              <a:rPr lang="ru-RU" sz="7600" b="1" i="1" dirty="0" smtClean="0"/>
              <a:t>традиционная кухня русского народа</a:t>
            </a:r>
            <a:r>
              <a:rPr lang="ru-RU" sz="7600" dirty="0" smtClean="0"/>
              <a:t>. Её блюда и вкусовые акценты меняются в зависимости от географического положения. Русская кухня вобрала в себя элементы древнеславянской кухни, а также блюда различных народов, населяющих Россию.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7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7600" dirty="0" smtClean="0"/>
              <a:t>  </a:t>
            </a:r>
            <a:r>
              <a:rPr lang="ru-RU" sz="7600" dirty="0" smtClean="0"/>
              <a:t>Отличительная особенность блюд русской крестьянской кухни — практически не встречается такой приём как жарка. Как правило, </a:t>
            </a:r>
            <a:r>
              <a:rPr lang="ru-RU" sz="7600" b="1" i="1" dirty="0" smtClean="0"/>
              <a:t>пища готовилась в печи</a:t>
            </a:r>
            <a:r>
              <a:rPr lang="ru-RU" sz="7600" dirty="0" smtClean="0"/>
              <a:t>, поэтому очень широко используются </a:t>
            </a:r>
            <a:r>
              <a:rPr lang="ru-RU" sz="7600" b="1" i="1" dirty="0" smtClean="0"/>
              <a:t>варка, тушение, томление</a:t>
            </a:r>
            <a:r>
              <a:rPr lang="ru-RU" sz="7600" dirty="0" smtClean="0"/>
              <a:t>. Также для русской кухни характерна заготовка овощей и плодов при помощи квашения, соления и мочения. Однако, для современных вариантов русских блюд жарка является равноправным процессом приготовления наряду с остальными. В частности, жарке подвергаются блины и оладьи, яйца, многие виды мясных блюд.</a:t>
            </a:r>
            <a:endParaRPr lang="ru-RU" sz="7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42741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836712"/>
            <a:ext cx="7272808" cy="547260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76672"/>
            <a:ext cx="3816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развития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776864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Историк Н. И. Костомаров описал русскую кухню в «Очерке домашней жизни и нравов великого русского народа в XVI и XVII столетиях». Он отметил, что русская кухня в XVI и XVII веках основывалась на обычаях, а не искусстве, а её кушанья были просты и неразнообразны. Из-за обычая соблюдать посты стол делился на </a:t>
            </a:r>
            <a:r>
              <a:rPr lang="ru-RU" sz="1900" b="1" i="1" dirty="0" smtClean="0"/>
              <a:t>скоромный и постный</a:t>
            </a:r>
            <a:r>
              <a:rPr lang="ru-RU" sz="1900" dirty="0" smtClean="0"/>
              <a:t>. </a:t>
            </a:r>
            <a:r>
              <a:rPr lang="en-US" sz="1900" dirty="0" smtClean="0"/>
              <a:t>  </a:t>
            </a:r>
          </a:p>
          <a:p>
            <a:pPr algn="just"/>
            <a:r>
              <a:rPr lang="en-US" sz="1900" dirty="0" smtClean="0"/>
              <a:t>    </a:t>
            </a:r>
            <a:r>
              <a:rPr lang="ru-RU" sz="1900" dirty="0" smtClean="0"/>
              <a:t>Блюда приготовлялись из мучных, молочных, мясных и растительных припасов. </a:t>
            </a:r>
            <a:r>
              <a:rPr lang="ru-RU" sz="1900" b="1" i="1" dirty="0" smtClean="0"/>
              <a:t>Хлеб</a:t>
            </a:r>
            <a:r>
              <a:rPr lang="ru-RU" sz="1900" dirty="0" smtClean="0"/>
              <a:t> употреблялся преимущественно </a:t>
            </a:r>
            <a:r>
              <a:rPr lang="ru-RU" sz="1900" b="1" i="1" dirty="0" smtClean="0"/>
              <a:t>ржаной</a:t>
            </a:r>
            <a:r>
              <a:rPr lang="ru-RU" sz="1900" dirty="0" smtClean="0"/>
              <a:t> (само слово «хлеб» означало ржаной). К ржаной муке могла примешиваться ячменная. Из пшеничной муки приготовлялось лакомство — </a:t>
            </a:r>
            <a:r>
              <a:rPr lang="ru-RU" sz="1900" b="1" i="1" dirty="0" smtClean="0"/>
              <a:t>калачи</a:t>
            </a:r>
            <a:r>
              <a:rPr lang="ru-RU" sz="1900" dirty="0" smtClean="0"/>
              <a:t>. Соль в мучные изделия не добавлялась. Обычной едой простого народа было толокно, приготовлявшееся из овсяного зерна методом частичной варки с последующим размолом. Из теста на ржаной или пшеничной муке готовили пироги (</a:t>
            </a:r>
            <a:r>
              <a:rPr lang="ru-RU" sz="1900" dirty="0" err="1" smtClean="0"/>
              <a:t>пряженые</a:t>
            </a:r>
            <a:r>
              <a:rPr lang="ru-RU" sz="1900" dirty="0" smtClean="0"/>
              <a:t> или подовые). Начинка пирогов была мясная, рыбная, творожная, ягодная. В начинку добавляли кашу, лапшу, яйца, грибы. Пекли также </a:t>
            </a:r>
            <a:r>
              <a:rPr lang="ru-RU" sz="1900" b="1" i="1" dirty="0" smtClean="0"/>
              <a:t>сдобный хлеб — каравай</a:t>
            </a:r>
            <a:r>
              <a:rPr lang="ru-RU" sz="1900" dirty="0" smtClean="0"/>
              <a:t>. Другие печные изделия: </a:t>
            </a:r>
            <a:r>
              <a:rPr lang="ru-RU" sz="1900" dirty="0" err="1" smtClean="0"/>
              <a:t>курник</a:t>
            </a:r>
            <a:r>
              <a:rPr lang="ru-RU" sz="1900" dirty="0" smtClean="0"/>
              <a:t>, </a:t>
            </a:r>
            <a:r>
              <a:rPr lang="ru-RU" sz="1900" b="1" i="1" dirty="0" smtClean="0"/>
              <a:t>оладьи</a:t>
            </a:r>
            <a:r>
              <a:rPr lang="ru-RU" sz="1900" dirty="0" smtClean="0"/>
              <a:t>, </a:t>
            </a:r>
            <a:r>
              <a:rPr lang="ru-RU" sz="1900" dirty="0" err="1" smtClean="0"/>
              <a:t>котлома</a:t>
            </a:r>
            <a:r>
              <a:rPr lang="ru-RU" sz="1900" dirty="0" smtClean="0"/>
              <a:t>, </a:t>
            </a:r>
            <a:r>
              <a:rPr lang="ru-RU" sz="1900" b="1" i="1" dirty="0" smtClean="0"/>
              <a:t>блины</a:t>
            </a:r>
            <a:r>
              <a:rPr lang="ru-RU" sz="1900" dirty="0" smtClean="0"/>
              <a:t>, хворост, тестяные шишки, </a:t>
            </a:r>
            <a:r>
              <a:rPr lang="ru-RU" sz="1900" dirty="0" err="1" smtClean="0"/>
              <a:t>левашники</a:t>
            </a:r>
            <a:r>
              <a:rPr lang="ru-RU" sz="1900" dirty="0" smtClean="0"/>
              <a:t>, </a:t>
            </a:r>
            <a:r>
              <a:rPr lang="ru-RU" sz="1900" dirty="0" err="1" smtClean="0"/>
              <a:t>перепичи</a:t>
            </a:r>
            <a:r>
              <a:rPr lang="ru-RU" sz="1900" dirty="0" smtClean="0"/>
              <a:t>, орешки.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5760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печные изделия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03648" y="1412776"/>
            <a:ext cx="6192688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4020">
            <a:off x="1800964" y="1590257"/>
            <a:ext cx="3298040" cy="2478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848">
            <a:off x="4285124" y="3446016"/>
            <a:ext cx="3310985" cy="248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 txBox="1">
            <a:spLocks/>
          </p:cNvSpPr>
          <p:nvPr/>
        </p:nvSpPr>
        <p:spPr>
          <a:xfrm>
            <a:off x="899592" y="1556792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7632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/>
              <a:t>   </a:t>
            </a:r>
            <a:r>
              <a:rPr lang="ru-RU" sz="1900" dirty="0" smtClean="0"/>
              <a:t>Основу питания большинства населения (крестьян) составляли зерновые и овощи, из которых готовились </a:t>
            </a:r>
            <a:r>
              <a:rPr lang="ru-RU" sz="1900" b="1" i="1" dirty="0" smtClean="0"/>
              <a:t>соленья, супы, каши и хлебобулочные изделия</a:t>
            </a:r>
            <a:r>
              <a:rPr lang="ru-RU" sz="1900" dirty="0" smtClean="0"/>
              <a:t>. Из ржаной, гороховой, и овсяной муки готовили кисели, причем, сладкие (современные) кисели появились лишь позднее с приходом в русскую кухню картофельного крахмала.</a:t>
            </a:r>
          </a:p>
          <a:p>
            <a:pPr algn="just"/>
            <a:r>
              <a:rPr lang="en-US" sz="1900" dirty="0" smtClean="0"/>
              <a:t>   </a:t>
            </a:r>
            <a:r>
              <a:rPr lang="ru-RU" sz="1900" dirty="0" smtClean="0"/>
              <a:t>Традиционным являлось разнообразие супов, среди которых наиболее известными являются </a:t>
            </a:r>
            <a:r>
              <a:rPr lang="ru-RU" sz="1900" b="1" i="1" dirty="0" smtClean="0"/>
              <a:t>щи, борщ, рассольник, солянка, </a:t>
            </a:r>
            <a:r>
              <a:rPr lang="ru-RU" sz="1900" b="1" i="1" dirty="0" err="1" smtClean="0"/>
              <a:t>калья</a:t>
            </a:r>
            <a:r>
              <a:rPr lang="ru-RU" sz="1900" b="1" i="1" dirty="0" smtClean="0"/>
              <a:t>, уха, ботвинья и окрошка.</a:t>
            </a:r>
          </a:p>
          <a:p>
            <a:pPr algn="just"/>
            <a:r>
              <a:rPr lang="en-US" sz="1900" dirty="0" smtClean="0"/>
              <a:t>   </a:t>
            </a:r>
            <a:r>
              <a:rPr lang="ru-RU" sz="1900" dirty="0" smtClean="0"/>
              <a:t>До широкого распространения картофеля (со второй половины XIX века) основным овощем служила </a:t>
            </a:r>
            <a:r>
              <a:rPr lang="ru-RU" sz="1900" b="1" i="1" dirty="0" smtClean="0"/>
              <a:t>репа.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ru-RU" sz="1900" dirty="0" smtClean="0"/>
          </a:p>
          <a:p>
            <a:pPr algn="just"/>
            <a:r>
              <a:rPr lang="en-US" sz="1900" dirty="0" smtClean="0"/>
              <a:t>   </a:t>
            </a:r>
            <a:r>
              <a:rPr lang="ru-RU" sz="1900" dirty="0" smtClean="0"/>
              <a:t>Традиционной русской приправой и молочным продуктом является сметана, которой заправляют супы и салаты. Другим русским молочным продуктом является </a:t>
            </a:r>
            <a:r>
              <a:rPr lang="ru-RU" sz="1900" b="1" i="1" dirty="0" smtClean="0"/>
              <a:t>творог</a:t>
            </a:r>
            <a:r>
              <a:rPr lang="ru-RU" sz="1900" dirty="0" smtClean="0"/>
              <a:t>, из которого готовятся </a:t>
            </a:r>
            <a:r>
              <a:rPr lang="ru-RU" sz="1900" b="1" i="1" dirty="0" smtClean="0"/>
              <a:t>сырники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914" y="3869408"/>
            <a:ext cx="16573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7550">
            <a:off x="1942606" y="3869408"/>
            <a:ext cx="1657350" cy="1238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187624" y="404664"/>
            <a:ext cx="7272808" cy="6192688"/>
          </a:xfrm>
        </p:spPr>
        <p:txBody>
          <a:bodyPr lIns="0" tIns="0" rIns="0" bIns="0">
            <a:noAutofit/>
          </a:bodyPr>
          <a:lstStyle/>
          <a:p>
            <a:pPr algn="just">
              <a:buClr>
                <a:srgbClr val="6C0000"/>
              </a:buClr>
              <a:buSzPct val="80000"/>
              <a:buNone/>
            </a:pPr>
            <a:r>
              <a:rPr lang="en-US" sz="1900" dirty="0" smtClean="0"/>
              <a:t>         </a:t>
            </a:r>
            <a:r>
              <a:rPr lang="ru-RU" sz="1900" dirty="0" smtClean="0"/>
              <a:t>Как и в других христианских странах, большое влияние на кухню</a:t>
            </a:r>
            <a:r>
              <a:rPr lang="en-US" sz="1900" dirty="0" smtClean="0"/>
              <a:t> </a:t>
            </a:r>
            <a:r>
              <a:rPr lang="ru-RU" sz="1900" dirty="0" smtClean="0"/>
              <a:t>оказала церковь, так как более половины дней в году были </a:t>
            </a:r>
            <a:r>
              <a:rPr lang="ru-RU" sz="1900" b="1" i="1" dirty="0" smtClean="0"/>
              <a:t>постными</a:t>
            </a:r>
            <a:r>
              <a:rPr lang="ru-RU" sz="1900" dirty="0" smtClean="0"/>
              <a:t>, когда определённые категории продуктов были запрещены. Именно поэтому в русской национальной кухне преобладают грибные и рыбные блюда, кушанья из зерна,</a:t>
            </a:r>
            <a:r>
              <a:rPr lang="en-US" sz="1900" dirty="0" smtClean="0"/>
              <a:t> </a:t>
            </a:r>
            <a:r>
              <a:rPr lang="ru-RU" sz="1900" dirty="0" smtClean="0"/>
              <a:t>овощей, лесных ягод и трав.</a:t>
            </a:r>
          </a:p>
          <a:p>
            <a:pPr algn="just">
              <a:buClr>
                <a:srgbClr val="6C0000"/>
              </a:buClr>
              <a:buSzPct val="80000"/>
              <a:buNone/>
            </a:pPr>
            <a:r>
              <a:rPr lang="en-US" sz="1900" dirty="0" smtClean="0"/>
              <a:t>         </a:t>
            </a:r>
            <a:r>
              <a:rPr lang="ru-RU" sz="1900" dirty="0" smtClean="0"/>
              <a:t>Овощи едят не только в сыром виде, но и варёными, пареными, печёными, квашеными, солёными, мочёными и маринованными.</a:t>
            </a:r>
          </a:p>
          <a:p>
            <a:pPr algn="just">
              <a:buClr>
                <a:srgbClr val="6C0000"/>
              </a:buClr>
              <a:buSzPct val="80000"/>
              <a:buNone/>
            </a:pPr>
            <a:r>
              <a:rPr lang="en-US" sz="1900" dirty="0" smtClean="0"/>
              <a:t>          </a:t>
            </a:r>
            <a:r>
              <a:rPr lang="ru-RU" sz="1900" dirty="0" smtClean="0"/>
              <a:t>Разнообразие </a:t>
            </a:r>
            <a:r>
              <a:rPr lang="ru-RU" sz="1900" b="1" i="1" dirty="0" smtClean="0"/>
              <a:t>каш</a:t>
            </a:r>
            <a:r>
              <a:rPr lang="ru-RU" sz="1900" dirty="0" smtClean="0"/>
              <a:t> базировалось на многообразии зерновых культур, растущих в России. Причём из каждого вида зерна делалось несколько сортов круп — от целых до дроблёных различными способами.</a:t>
            </a:r>
            <a:endParaRPr lang="en-US" sz="1900" dirty="0" smtClean="0"/>
          </a:p>
          <a:p>
            <a:pPr algn="just">
              <a:buClr>
                <a:srgbClr val="6C0000"/>
              </a:buClr>
              <a:buSzPct val="80000"/>
              <a:buNone/>
            </a:pPr>
            <a:r>
              <a:rPr lang="en-US" sz="1900" dirty="0" smtClean="0"/>
              <a:t>           </a:t>
            </a:r>
            <a:r>
              <a:rPr lang="ru-RU" sz="1900" dirty="0" smtClean="0"/>
              <a:t>Рыбу готовили на пару, варили, жарили, тушили, запекали, фаршировали её различными начинками (например, из каши или грибов). Делали из неё тельное и заливное, ели её солёной, вяленой, сушёной, квашеной. Подавалась рыба и в первых блюдах: рассольниках, ухе, солянках, (селянках). Рыбу ели печёную. Икра всегда считалась особым лакомством, особенно свежая зернистая из осетра и белорыбицы. Икру употребляли не только просоленную, но и варенную в уксусе и маковом (миндальном) молоке.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136904" cy="43924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just">
              <a:spcBef>
                <a:spcPts val="0"/>
              </a:spcBef>
              <a:buNone/>
            </a:pPr>
            <a:r>
              <a:rPr lang="en-US" sz="1900" dirty="0" smtClean="0"/>
              <a:t>         </a:t>
            </a:r>
            <a:r>
              <a:rPr lang="ru-RU" sz="1900" dirty="0" smtClean="0"/>
              <a:t>Разрешенное к употреблению мясо делилось на дичину (добытое на охоте) и убоину (мясо домашнего скота и птицы). Мясо на Руси ели варёным или печёным. Варёное мясо подавалось в первых блюдах: щах, в ухе, рассолах или под взварами (соусами). Мясо запекали в печи. Принято было употреблять баранину, говядину и птицу (кур, уток, гусей). Прежде характерен для традиционной русской кухни был запрет на употребление в пищу телятины и конины (сегодня уже практически не соблюдающийся, в особенности в отношении телятины; что касается конины, то её употребление остаётся весьма ограниченным, главным образом, областями, где русские проживают совместно или </a:t>
            </a:r>
            <a:r>
              <a:rPr lang="ru-RU" sz="1900" dirty="0" err="1" smtClean="0"/>
              <a:t>чересполосно</a:t>
            </a:r>
            <a:r>
              <a:rPr lang="ru-RU" sz="1900" dirty="0" smtClean="0"/>
              <a:t> с иными народами России, традиционно употребляющими конину в пищу). Готовили и мясо дичи: оленину, лосятину, зайчатину, и мясо дикой птицы: уток, гусей, лебедей, рябчиков и перепелов.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084">
            <a:off x="937026" y="4590618"/>
            <a:ext cx="2232248" cy="166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6442">
            <a:off x="5951331" y="4614218"/>
            <a:ext cx="2088232" cy="1478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903459"/>
            <a:ext cx="164782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403648" y="1412776"/>
            <a:ext cx="6192688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/>
              <a:t>    </a:t>
            </a:r>
            <a:endParaRPr lang="ru-RU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76664" cy="2808312"/>
          </a:xfrm>
        </p:spPr>
        <p:txBody>
          <a:bodyPr>
            <a:normAutofit/>
          </a:bodyPr>
          <a:lstStyle/>
          <a:p>
            <a:pPr algn="just"/>
            <a:r>
              <a:rPr lang="en-US" sz="1900" dirty="0" smtClean="0"/>
              <a:t>   </a:t>
            </a:r>
            <a:r>
              <a:rPr lang="ru-RU" sz="1900" dirty="0" smtClean="0"/>
              <a:t>Русский историк И. </a:t>
            </a:r>
            <a:r>
              <a:rPr lang="ru-RU" sz="1900" dirty="0" err="1" smtClean="0"/>
              <a:t>Болтин</a:t>
            </a:r>
            <a:r>
              <a:rPr lang="ru-RU" sz="1900" dirty="0" smtClean="0"/>
              <a:t> в конце XVIII века отметил характерные особенности русского стола, в том числе не только зажиточного. В сельской местности было принято четыре поры еды, а летом в рабочую пору ― пять: завтрак, или перехватка, полдник, ранее обеда, или ровно в полдень, обед, ужин и паужин. Эти выти, принятые в Центральной и Северной России, сохранялись и в Южной, но с иными названиями. Там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ru-RU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924944"/>
            <a:ext cx="4572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в 6-7 часов утра снедали,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в 11-12 обедали,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в 14-15 полдничали,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в 18-19 </a:t>
            </a:r>
            <a:r>
              <a:rPr lang="ru-RU" sz="1900" dirty="0" err="1" smtClean="0"/>
              <a:t>подвечеркивали</a:t>
            </a:r>
            <a:r>
              <a:rPr lang="ru-RU" sz="1900" dirty="0" smtClean="0"/>
              <a:t>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а в 22-23 вечеряли</a:t>
            </a:r>
            <a:r>
              <a:rPr lang="en-US" sz="1900" dirty="0" smtClean="0"/>
              <a:t>.</a:t>
            </a:r>
            <a:endParaRPr lang="ru-RU" sz="19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4533">
            <a:off x="4430632" y="4046310"/>
            <a:ext cx="3154780" cy="2253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13102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Мясные блюда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80728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  </a:t>
            </a:r>
            <a:r>
              <a:rPr lang="ru-RU" sz="2000" dirty="0" smtClean="0"/>
              <a:t>В русской кухне используются различные виды мяса — свинина, говядина, баранина, домашняя птица и все виды дичи (</a:t>
            </a:r>
            <a:r>
              <a:rPr lang="ru-RU" sz="2000" dirty="0" err="1" smtClean="0"/>
              <a:t>кабанятина</a:t>
            </a:r>
            <a:r>
              <a:rPr lang="ru-RU" sz="2000" dirty="0" smtClean="0"/>
              <a:t>, лосятина, дикая утка, заяц). Широко распространены в русской кухне блюда из измельченного мяса — различные разновидности котлет, биточков, колбас. Например </a:t>
            </a:r>
            <a:r>
              <a:rPr lang="ru-RU" sz="2000" dirty="0" err="1" smtClean="0"/>
              <a:t>пожарские</a:t>
            </a:r>
            <a:r>
              <a:rPr lang="ru-RU" sz="2000" dirty="0" smtClean="0"/>
              <a:t> котлеты, говядина </a:t>
            </a:r>
            <a:r>
              <a:rPr lang="ru-RU" sz="2000" dirty="0" err="1" smtClean="0"/>
              <a:t>по-строгановски</a:t>
            </a:r>
            <a:r>
              <a:rPr lang="ru-RU" sz="2000" dirty="0" smtClean="0"/>
              <a:t>, телятина «Орлов». Наиболее распространенное мясное блюдо — буженина, кусок свинины, целиком запеченный в духовке.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89040"/>
            <a:ext cx="2071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Напитки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509120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</a:t>
            </a:r>
            <a:r>
              <a:rPr lang="ru-RU" dirty="0" smtClean="0"/>
              <a:t>Согласно специалисту в области кулинарии народов СССР В. В. </a:t>
            </a:r>
            <a:r>
              <a:rPr lang="ru-RU" dirty="0" err="1" smtClean="0"/>
              <a:t>Похлёбкину</a:t>
            </a:r>
            <a:r>
              <a:rPr lang="ru-RU" dirty="0" smtClean="0"/>
              <a:t>, историческими национальными напитками можно назвать сбитень, квасы, меда, морсы.</a:t>
            </a:r>
          </a:p>
          <a:p>
            <a:pPr algn="just"/>
            <a:endParaRPr lang="ru-RU" dirty="0" smtClean="0"/>
          </a:p>
          <a:p>
            <a:pPr algn="just"/>
            <a:r>
              <a:rPr lang="en-US" dirty="0" smtClean="0"/>
              <a:t>   </a:t>
            </a:r>
            <a:r>
              <a:rPr lang="ru-RU" dirty="0" smtClean="0"/>
              <a:t>К XV веку на Руси существовало более 500 сортов кваса.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1165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Русская кухня!</vt:lpstr>
      <vt:lpstr>Русская кухня</vt:lpstr>
      <vt:lpstr>Презентация PowerPoint</vt:lpstr>
      <vt:lpstr>печные изделия</vt:lpstr>
      <vt:lpstr>Презентация PowerPoint</vt:lpstr>
      <vt:lpstr>Презентация PowerPoint</vt:lpstr>
      <vt:lpstr>Презентация PowerPoint</vt:lpstr>
      <vt:lpstr>   Русский историк И. Болтин в конце XVIII века отметил характерные особенности русского стола, в том числе не только зажиточного. В сельской местности было принято четыре поры еды, а летом в рабочую пору ― пять: завтрак, или перехватка, полдник, ранее обеда, или ровно в полдень, обед, ужин и паужин. Эти выти, принятые в Центральной и Северной России, сохранялись и в Южной, но с иными названиями. Там </vt:lpstr>
      <vt:lpstr>Мясные блюда</vt:lpstr>
      <vt:lpstr>Презентация PowerPoint</vt:lpstr>
      <vt:lpstr>Спасибо за внимание 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23</cp:revision>
  <dcterms:created xsi:type="dcterms:W3CDTF">2014-08-08T16:01:14Z</dcterms:created>
  <dcterms:modified xsi:type="dcterms:W3CDTF">2015-02-27T06:56:10Z</dcterms:modified>
</cp:coreProperties>
</file>