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C00589-A92F-46A1-A285-CE69B33B5B7A}" type="datetimeFigureOut">
              <a:rPr lang="ru-RU" smtClean="0"/>
              <a:pPr/>
              <a:t>26.02.2015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17995B-0F9E-43C7-A44B-F77734B4AC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Творческий проект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«Моя любимая игрушка»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372200" y="3976943"/>
            <a:ext cx="203779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Подготовили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провели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baseline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Борисова </a:t>
            </a:r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Т.В., </a:t>
            </a:r>
            <a:r>
              <a:rPr lang="ru-RU" sz="1600" b="1" dirty="0" err="1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Бирчикова</a:t>
            </a:r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В.И. в</a:t>
            </a:r>
            <a:r>
              <a:rPr lang="ru-RU" sz="1600" b="1" baseline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оспитатели</a:t>
            </a:r>
            <a:r>
              <a:rPr lang="ru-RU" sz="1600" b="1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дошкольного отделения ГБОУ СОШ 1317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G:\DSC_00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664" y="2492896"/>
            <a:ext cx="4965997" cy="4149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Понедельник </a:t>
            </a:r>
            <a:r>
              <a:rPr lang="ru-RU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Подвижные игры</a:t>
            </a:r>
            <a:br>
              <a:rPr lang="ru-RU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7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20141117_09172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31640" y="1700808"/>
            <a:ext cx="4097962" cy="4581128"/>
          </a:xfrm>
          <a:prstGeom prst="rect">
            <a:avLst/>
          </a:prstGeom>
        </p:spPr>
      </p:pic>
      <p:pic>
        <p:nvPicPr>
          <p:cNvPr id="9" name="Рисунок 8" descr="20141117_10401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80112" y="1772816"/>
            <a:ext cx="3104075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Вторник </a:t>
            </a:r>
            <a:r>
              <a:rPr lang="ru-RU" sz="2700" dirty="0" smtClean="0">
                <a:solidFill>
                  <a:schemeClr val="tx1"/>
                </a:solidFill>
              </a:rPr>
              <a:t>Сюжетно-ролевая игра</a:t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DSC07657 - копия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96136" y="1988840"/>
            <a:ext cx="3165816" cy="42210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79912" y="141277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«Кукла Вера заболела»</a:t>
            </a:r>
            <a:endParaRPr lang="ru-RU" dirty="0"/>
          </a:p>
        </p:txBody>
      </p:sp>
      <p:pic>
        <p:nvPicPr>
          <p:cNvPr id="11" name="Рисунок 10" descr="DSC_01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15616" y="2132856"/>
            <a:ext cx="4370062" cy="3933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Среда </a:t>
            </a:r>
            <a:r>
              <a:rPr lang="ru-RU" sz="2700" dirty="0" smtClean="0">
                <a:solidFill>
                  <a:schemeClr val="tx1"/>
                </a:solidFill>
              </a:rPr>
              <a:t>День народной игрушки</a:t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600" y="1268760"/>
            <a:ext cx="4121608" cy="47026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Раскрашивание ложки</a:t>
            </a:r>
            <a:endParaRPr lang="ru-RU" sz="2400" dirty="0"/>
          </a:p>
        </p:txBody>
      </p:sp>
      <p:pic>
        <p:nvPicPr>
          <p:cNvPr id="6" name="Содержимое 5" descr="20141119_155128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331640" y="2060848"/>
            <a:ext cx="3371777" cy="4332815"/>
          </a:xfrm>
        </p:spPr>
      </p:pic>
      <p:pic>
        <p:nvPicPr>
          <p:cNvPr id="26626" name="Picture 2" descr="G:\23.09.2014\20141119_1539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6056" y="1988840"/>
            <a:ext cx="3784290" cy="45091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92080" y="1124744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Матрешка пестрая, </a:t>
            </a:r>
            <a:endParaRPr lang="ru-RU" sz="2400" dirty="0" smtClean="0"/>
          </a:p>
          <a:p>
            <a:r>
              <a:rPr lang="ru-RU" sz="2400" dirty="0" smtClean="0"/>
              <a:t>красивая</a:t>
            </a:r>
            <a:r>
              <a:rPr lang="ru-RU" sz="2400" dirty="0"/>
              <a:t>, забавная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Четверг </a:t>
            </a:r>
            <a:r>
              <a:rPr lang="ru-RU" sz="2700" dirty="0" smtClean="0">
                <a:solidFill>
                  <a:schemeClr val="tx1"/>
                </a:solidFill>
              </a:rPr>
              <a:t>Моя любимая игрушка</a:t>
            </a:r>
            <a:endParaRPr lang="ru-RU" sz="2700" dirty="0">
              <a:solidFill>
                <a:schemeClr val="tx1"/>
              </a:solidFill>
            </a:endParaRPr>
          </a:p>
        </p:txBody>
      </p:sp>
      <p:pic>
        <p:nvPicPr>
          <p:cNvPr id="11" name="Содержимое 10" descr="20141121_09254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435100" y="1764273"/>
            <a:ext cx="3657600" cy="4183529"/>
          </a:xfrm>
        </p:spPr>
      </p:pic>
      <p:pic>
        <p:nvPicPr>
          <p:cNvPr id="12" name="Содержимое 11" descr="20141121_09261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276850" y="1772816"/>
            <a:ext cx="3657600" cy="4176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Пятница </a:t>
            </a:r>
            <a:r>
              <a:rPr lang="ru-RU" sz="2700" dirty="0" smtClean="0">
                <a:solidFill>
                  <a:schemeClr val="tx1"/>
                </a:solidFill>
              </a:rPr>
              <a:t>Мастер-класс для родителей с детьми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1268760"/>
            <a:ext cx="4551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«Игрушка своими руками»</a:t>
            </a:r>
            <a:endParaRPr lang="ru-RU" sz="2400" dirty="0"/>
          </a:p>
        </p:txBody>
      </p:sp>
      <p:pic>
        <p:nvPicPr>
          <p:cNvPr id="8" name="Рисунок 7" descr="20141121_16064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15616" y="2132856"/>
            <a:ext cx="4620005" cy="3896598"/>
          </a:xfrm>
          <a:prstGeom prst="rect">
            <a:avLst/>
          </a:prstGeom>
        </p:spPr>
      </p:pic>
      <p:pic>
        <p:nvPicPr>
          <p:cNvPr id="9" name="Рисунок 8" descr="20141121_16045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84168" y="1844824"/>
            <a:ext cx="2617389" cy="4653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41121_1614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47664" y="332656"/>
            <a:ext cx="3386975" cy="6021288"/>
          </a:xfrm>
          <a:prstGeom prst="rect">
            <a:avLst/>
          </a:prstGeom>
        </p:spPr>
      </p:pic>
      <p:pic>
        <p:nvPicPr>
          <p:cNvPr id="6" name="Рисунок 5" descr="20141121_16144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92080" y="332656"/>
            <a:ext cx="3402378" cy="604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</TotalTime>
  <Words>60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Творческий проект  </vt:lpstr>
      <vt:lpstr>Понедельник Подвижные игры </vt:lpstr>
      <vt:lpstr>Вторник Сюжетно-ролевая игра </vt:lpstr>
      <vt:lpstr>Среда День народной игрушки </vt:lpstr>
      <vt:lpstr>Четверг Моя любимая игрушка</vt:lpstr>
      <vt:lpstr>Пятница Мастер-класс для родителей с детьми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</dc:title>
  <dc:creator>Tanya</dc:creator>
  <cp:lastModifiedBy>Татьяна</cp:lastModifiedBy>
  <cp:revision>7</cp:revision>
  <dcterms:created xsi:type="dcterms:W3CDTF">2014-12-10T18:13:37Z</dcterms:created>
  <dcterms:modified xsi:type="dcterms:W3CDTF">2015-02-26T14:01:29Z</dcterms:modified>
</cp:coreProperties>
</file>