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71" r:id="rId6"/>
    <p:sldId id="267" r:id="rId7"/>
    <p:sldId id="268" r:id="rId8"/>
    <p:sldId id="260" r:id="rId9"/>
    <p:sldId id="269" r:id="rId10"/>
    <p:sldId id="262" r:id="rId11"/>
    <p:sldId id="263" r:id="rId12"/>
    <p:sldId id="264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B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55E-1F40-4376-A472-F211CCDFBBF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50AD-B018-4732-A9EC-48F30A07CC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36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55E-1F40-4376-A472-F211CCDFBBF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50AD-B018-4732-A9EC-48F30A07CC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913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55E-1F40-4376-A472-F211CCDFBBF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50AD-B018-4732-A9EC-48F30A07CC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64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55E-1F40-4376-A472-F211CCDFBBF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50AD-B018-4732-A9EC-48F30A07CC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07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55E-1F40-4376-A472-F211CCDFBBF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50AD-B018-4732-A9EC-48F30A07CC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054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55E-1F40-4376-A472-F211CCDFBBF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50AD-B018-4732-A9EC-48F30A07CC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29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55E-1F40-4376-A472-F211CCDFBBF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50AD-B018-4732-A9EC-48F30A07CC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81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55E-1F40-4376-A472-F211CCDFBBF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50AD-B018-4732-A9EC-48F30A07CC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28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55E-1F40-4376-A472-F211CCDFBBF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50AD-B018-4732-A9EC-48F30A07CC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26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55E-1F40-4376-A472-F211CCDFBBF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50AD-B018-4732-A9EC-48F30A07CC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45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C55E-1F40-4376-A472-F211CCDFBBF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50AD-B018-4732-A9EC-48F30A07CC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260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6E6">
            <a:alpha val="6666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DC55E-1F40-4376-A472-F211CCDFBBF9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450AD-B018-4732-A9EC-48F30A07CC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37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285992"/>
            <a:ext cx="59917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Дикие животные</a:t>
            </a:r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зимой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571480"/>
            <a:ext cx="666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 ХМАО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Урайский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специализированный Дом ребёнка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00364" y="6143644"/>
            <a:ext cx="5254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воспитатель, </a:t>
            </a:r>
            <a:r>
              <a:rPr lang="ru-RU" dirty="0" err="1" smtClean="0"/>
              <a:t>Мазурян</a:t>
            </a:r>
            <a:r>
              <a:rPr lang="ru-RU" dirty="0" smtClean="0"/>
              <a:t> Валентина Никитична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39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mega\Desktop\шаблоны\м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831202"/>
            <a:ext cx="3429024" cy="538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Omega\Desktop\шаблоны\м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3725747" cy="537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211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mega\Desktop\шаблоны\л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3322" y="785794"/>
            <a:ext cx="3770678" cy="49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 (2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85794"/>
            <a:ext cx="4959226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45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Omega\Desktop\шаблоны\39e6556c7ea9ce0e008a1551ba4a34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97"/>
          <a:stretch>
            <a:fillRect/>
          </a:stretch>
        </p:blipFill>
        <p:spPr bwMode="auto">
          <a:xfrm>
            <a:off x="357158" y="642918"/>
            <a:ext cx="2892860" cy="538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 (42).jpg"/>
          <p:cNvPicPr>
            <a:picLocks noChangeAspect="1"/>
          </p:cNvPicPr>
          <p:nvPr/>
        </p:nvPicPr>
        <p:blipFill>
          <a:blip r:embed="rId3" cstate="print"/>
          <a:srcRect b="4498"/>
          <a:stretch>
            <a:fillRect/>
          </a:stretch>
        </p:blipFill>
        <p:spPr>
          <a:xfrm>
            <a:off x="4000496" y="714356"/>
            <a:ext cx="4714908" cy="52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21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361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Times New Roman" pitchFamily="18" charset="0"/>
              </a:rPr>
              <a:t>Список используемых источников: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2"/>
            <a:ext cx="4281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dirty="0" smtClean="0">
                <a:hlinkClick r:id="rId2"/>
              </a:rPr>
              <a:t>http://images.yandex.ru/</a:t>
            </a:r>
            <a:r>
              <a:rPr lang="ru-RU" altLang="ru-RU" dirty="0" smtClean="0"/>
              <a:t> - фоны, картинки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Omega\Desktop\зима\844072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39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mega\Desktop\зима\15106881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952" y="692696"/>
            <a:ext cx="864096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41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mega\Desktop\зима\Archive___Winter_wallpapers_Snowstorm_01927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88640"/>
            <a:ext cx="8534752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vuki-prirody-Metel_(mp3keks.co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8627806" cy="6429386"/>
          </a:xfrm>
        </p:grpSpPr>
        <p:pic>
          <p:nvPicPr>
            <p:cNvPr id="3" name="Рисунок 2" descr="i (37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627806" cy="6357982"/>
            </a:xfrm>
            <a:prstGeom prst="rect">
              <a:avLst/>
            </a:prstGeom>
          </p:spPr>
        </p:pic>
        <p:pic>
          <p:nvPicPr>
            <p:cNvPr id="4" name="Рисунок 3" descr="i (2)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C8D1D8"/>
                </a:clrFrom>
                <a:clrTo>
                  <a:srgbClr val="C8D1D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16016" y="4653136"/>
              <a:ext cx="3327508" cy="1776250"/>
            </a:xfrm>
            <a:prstGeom prst="rect">
              <a:avLst/>
            </a:prstGeom>
          </p:spPr>
        </p:pic>
      </p:grp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979712" y="1772816"/>
            <a:ext cx="630193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70563" algn="l"/>
                <a:tab pos="586105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</a:rPr>
              <a:t>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всю зиму в шубе спал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70563" algn="l"/>
                <a:tab pos="58610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Лапу бурую сосал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70563" algn="l"/>
                <a:tab pos="58610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А проснувшись, стал реветь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70563" algn="l"/>
                <a:tab pos="58610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Это зверь лесной…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0"/>
            <a:ext cx="9144000" cy="6856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357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484784"/>
            <a:ext cx="62579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Хитрая плутовка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Рыжая   головка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Пушистый хвост-краса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Кто же это?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9" y="0"/>
            <a:ext cx="912588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335756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15616" y="1988840"/>
            <a:ext cx="65190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Пышный хвост торчит с верхушки.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за странная зверюшка?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Щелкает орехи мелко.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 конечно, это …..( белка)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1" y="0"/>
            <a:ext cx="91356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557214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2348880"/>
            <a:ext cx="76717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70563" algn="l"/>
                <a:tab pos="586105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</a:rPr>
              <a:t>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овчарку он похож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70563" algn="l"/>
                <a:tab pos="58610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Что ни зуб- то острый нож!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70563" algn="l"/>
                <a:tab pos="58610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Он бежит, оскалив пасть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70563" algn="l"/>
                <a:tab pos="58610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На овцу готов напасть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7" y="0"/>
            <a:ext cx="9139666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15616" y="2442953"/>
            <a:ext cx="77048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70563" algn="l"/>
                <a:tab pos="58610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зверёк живет в тревоге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70563" algn="l"/>
                <a:tab pos="58610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От беды уносит ноги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70563" algn="l"/>
                <a:tab pos="58610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Ну-ка, быстро отгадай-ка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70563" algn="l"/>
                <a:tab pos="58610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Как зверёк зовется?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136</Words>
  <Application>Microsoft Office PowerPoint</Application>
  <PresentationFormat>Экран (4:3)</PresentationFormat>
  <Paragraphs>27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Omega</dc:creator>
  <cp:lastModifiedBy>Admin</cp:lastModifiedBy>
  <cp:revision>26</cp:revision>
  <dcterms:created xsi:type="dcterms:W3CDTF">2013-02-08T03:10:49Z</dcterms:created>
  <dcterms:modified xsi:type="dcterms:W3CDTF">2015-01-11T07:18:02Z</dcterms:modified>
</cp:coreProperties>
</file>