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7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8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673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9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49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178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1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6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6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0375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772400" cy="1508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: « НАШИ ЗАЩИТНИКИ.»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7975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исунки 23.02.15\P1020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6097385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164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исунки 23.02.15\P1020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«Отважный летчик 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53952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исунки 23.02.15\P102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1658718" y="1949794"/>
            <a:ext cx="5448267" cy="4086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«Наша армия сильна 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217337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рисунки 23.02.15\P1020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«Штурм.»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51445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рисунки 23.02.15\P1020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 Подводная лодка.»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97053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: « НАШИ ЗАЩИТНИКИ.»</vt:lpstr>
      <vt:lpstr>Презентация PowerPoint</vt:lpstr>
      <vt:lpstr>             «Отважный летчик .»</vt:lpstr>
      <vt:lpstr>         «Наша армия сильна !»</vt:lpstr>
      <vt:lpstr>                      «Штурм.»</vt:lpstr>
      <vt:lpstr>         « Подводная лодка.»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: « НАШИ ЗАЩИТНИКИ.»</dc:title>
  <dc:creator>Пользователь</dc:creator>
  <cp:lastModifiedBy>Пользователь</cp:lastModifiedBy>
  <cp:revision>2</cp:revision>
  <dcterms:created xsi:type="dcterms:W3CDTF">2015-02-26T10:37:08Z</dcterms:created>
  <dcterms:modified xsi:type="dcterms:W3CDTF">2015-02-26T10:43:41Z</dcterms:modified>
</cp:coreProperties>
</file>