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4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128585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Государственное бюджетное дошкольное образовательное учреждение   детский сад №19   комбинированного вида   Пушкинского района  Санкт-Петербурга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8643998" cy="5429288"/>
          </a:xfrm>
        </p:spPr>
        <p:txBody>
          <a:bodyPr>
            <a:normAutofit/>
          </a:bodyPr>
          <a:lstStyle/>
          <a:p>
            <a:r>
              <a:rPr lang="ru-RU" sz="9500" dirty="0" smtClean="0">
                <a:solidFill>
                  <a:schemeClr val="tx1"/>
                </a:solidFill>
              </a:rPr>
              <a:t>Загадочки.</a:t>
            </a: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pPr algn="r"/>
            <a:r>
              <a:rPr lang="ru-RU" sz="2600" b="1" dirty="0" smtClean="0">
                <a:solidFill>
                  <a:schemeClr val="tx1"/>
                </a:solidFill>
              </a:rPr>
              <a:t>Воспитатель:</a:t>
            </a:r>
            <a:endParaRPr lang="ru-RU" sz="2600" dirty="0" smtClean="0">
              <a:solidFill>
                <a:schemeClr val="tx1"/>
              </a:solidFill>
            </a:endParaRPr>
          </a:p>
          <a:p>
            <a:pPr algn="r"/>
            <a:r>
              <a:rPr lang="ru-RU" sz="2600" b="1" dirty="0" smtClean="0">
                <a:solidFill>
                  <a:schemeClr val="tx1"/>
                </a:solidFill>
              </a:rPr>
              <a:t>Отменная Л.В</a:t>
            </a:r>
            <a:endParaRPr lang="ru-RU" sz="2600" dirty="0" smtClean="0"/>
          </a:p>
          <a:p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221457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До новых встреч!</a:t>
            </a:r>
            <a:endParaRPr lang="ru-RU" sz="7200" dirty="0"/>
          </a:p>
        </p:txBody>
      </p:sp>
      <p:pic>
        <p:nvPicPr>
          <p:cNvPr id="4" name="Рисунок 3" descr="0_63b45_ea035042_X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5500">
            <a:off x="357158" y="2643182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5114932" cy="29289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Моряком ты можешь стать,</a:t>
            </a:r>
          </a:p>
          <a:p>
            <a:pPr>
              <a:buNone/>
            </a:pPr>
            <a:r>
              <a:rPr lang="ru-RU" dirty="0" smtClean="0"/>
              <a:t>Чтоб границу охранять,</a:t>
            </a:r>
          </a:p>
          <a:p>
            <a:pPr>
              <a:buNone/>
            </a:pPr>
            <a:r>
              <a:rPr lang="ru-RU" dirty="0" smtClean="0"/>
              <a:t>И служить не на земле,</a:t>
            </a:r>
          </a:p>
          <a:p>
            <a:pPr>
              <a:buNone/>
            </a:pPr>
            <a:r>
              <a:rPr lang="ru-RU" dirty="0" smtClean="0"/>
              <a:t>А на военном …….</a:t>
            </a:r>
            <a:endParaRPr lang="ru-RU" dirty="0"/>
          </a:p>
        </p:txBody>
      </p:sp>
      <p:pic>
        <p:nvPicPr>
          <p:cNvPr id="3074" name="Picture 2" descr="Военные корабл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5286412" cy="3964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5429288" cy="59118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Был в начале он курсантом,</a:t>
            </a:r>
          </a:p>
          <a:p>
            <a:pPr>
              <a:buNone/>
            </a:pPr>
            <a:r>
              <a:rPr lang="ru-RU" dirty="0" smtClean="0"/>
              <a:t>В полк приехал лейтенантом,</a:t>
            </a:r>
          </a:p>
          <a:p>
            <a:pPr>
              <a:buNone/>
            </a:pPr>
            <a:r>
              <a:rPr lang="ru-RU" dirty="0" smtClean="0"/>
              <a:t>Он обучен воевать,</a:t>
            </a:r>
          </a:p>
          <a:p>
            <a:pPr>
              <a:buNone/>
            </a:pPr>
            <a:r>
              <a:rPr lang="ru-RU" dirty="0" smtClean="0"/>
              <a:t>Как его, скажи, назвать.</a:t>
            </a:r>
            <a:endParaRPr lang="ru-RU" dirty="0"/>
          </a:p>
        </p:txBody>
      </p:sp>
      <p:pic>
        <p:nvPicPr>
          <p:cNvPr id="8194" name="Picture 2" descr="Просмотр изображения 1008147 Сервис публикации и хранения изображений : хостинг картинок : размещение фоток : место для фотогра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00306"/>
            <a:ext cx="3193672" cy="407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5357818" cy="32146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Глазами не увидишь, </a:t>
            </a:r>
          </a:p>
          <a:p>
            <a:pPr>
              <a:buNone/>
            </a:pPr>
            <a:r>
              <a:rPr lang="ru-RU" dirty="0" smtClean="0"/>
              <a:t>Руками не возьмёшь, </a:t>
            </a:r>
          </a:p>
          <a:p>
            <a:pPr>
              <a:buNone/>
            </a:pPr>
            <a:r>
              <a:rPr lang="ru-RU" dirty="0" smtClean="0"/>
              <a:t>А в бой без него не пойдёшь.</a:t>
            </a:r>
            <a:endParaRPr lang="ru-RU" dirty="0"/>
          </a:p>
        </p:txBody>
      </p:sp>
      <p:pic>
        <p:nvPicPr>
          <p:cNvPr id="7170" name="Picture 2" descr="Gallery.ru / Фото #124 - Фотографии Второй Мировой Войны (Русские) - adrenalin-M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3116"/>
            <a:ext cx="5500726" cy="4363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вальная выноска 3"/>
          <p:cNvSpPr/>
          <p:nvPr/>
        </p:nvSpPr>
        <p:spPr>
          <a:xfrm>
            <a:off x="6858016" y="642918"/>
            <a:ext cx="2071702" cy="142876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Ура!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6215106" cy="27146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Железная рыба плывёт под водой</a:t>
            </a:r>
          </a:p>
          <a:p>
            <a:pPr>
              <a:buNone/>
            </a:pPr>
            <a:r>
              <a:rPr lang="ru-RU" dirty="0" smtClean="0"/>
              <a:t>Врагу, угрожая огнём и бедой,</a:t>
            </a:r>
          </a:p>
          <a:p>
            <a:pPr>
              <a:buNone/>
            </a:pPr>
            <a:r>
              <a:rPr lang="ru-RU" dirty="0" smtClean="0"/>
              <a:t>Железная рыба ныряет до дна, </a:t>
            </a:r>
          </a:p>
          <a:p>
            <a:pPr>
              <a:buNone/>
            </a:pPr>
            <a:r>
              <a:rPr lang="ru-RU" dirty="0" smtClean="0"/>
              <a:t>Родные моря охраняет она.</a:t>
            </a:r>
            <a:endParaRPr lang="ru-RU" dirty="0"/>
          </a:p>
        </p:txBody>
      </p:sp>
      <p:pic>
        <p:nvPicPr>
          <p:cNvPr id="2050" name="Picture 2" descr="СВВМИУ.ru :: Фотоальб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48000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500826" cy="52403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Ползёт  </a:t>
            </a:r>
            <a:r>
              <a:rPr lang="ru-RU" dirty="0" err="1" smtClean="0"/>
              <a:t>черепаха-стальная</a:t>
            </a:r>
            <a:r>
              <a:rPr lang="ru-RU" dirty="0" smtClean="0"/>
              <a:t> рубаха,</a:t>
            </a:r>
          </a:p>
          <a:p>
            <a:pPr>
              <a:buNone/>
            </a:pPr>
            <a:r>
              <a:rPr lang="ru-RU" dirty="0" smtClean="0"/>
              <a:t>Не знает ни боли она и ни страха.</a:t>
            </a:r>
          </a:p>
          <a:p>
            <a:pPr>
              <a:buNone/>
            </a:pPr>
            <a:r>
              <a:rPr lang="ru-RU" dirty="0" smtClean="0"/>
              <a:t>Враг в овраг, и она, где враг.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146" name="Picture 2" descr="Танк &quot;ИС-2&quot; : лучшая цена и магазины, где купи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6500858" cy="48756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4786314" cy="25003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Два арапа-родных брата, Ростом по колено, везде С солдатами гуляют и их защищают.</a:t>
            </a:r>
            <a:endParaRPr lang="ru-RU" dirty="0"/>
          </a:p>
        </p:txBody>
      </p:sp>
      <p:pic>
        <p:nvPicPr>
          <p:cNvPr id="5122" name="Picture 2" descr="Ты личность. А может ты еще пока ноль без палочки. Первый смерт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71744"/>
            <a:ext cx="3318409" cy="376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4429156" cy="17859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Две головы, шесть ног,</a:t>
            </a:r>
          </a:p>
          <a:p>
            <a:pPr>
              <a:buNone/>
            </a:pPr>
            <a:r>
              <a:rPr lang="ru-RU" dirty="0" smtClean="0"/>
              <a:t>Две руки, один хвост.</a:t>
            </a:r>
            <a:endParaRPr lang="ru-RU" dirty="0"/>
          </a:p>
        </p:txBody>
      </p:sp>
      <p:pic>
        <p:nvPicPr>
          <p:cNvPr id="4098" name="Picture 2" descr="Анимашки на прозрачном фоне - Военная тематика (Free OnLine Service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71744"/>
            <a:ext cx="4412247" cy="4001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4257676" cy="27860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Из какой посуды солдат не может есть.</a:t>
            </a:r>
          </a:p>
        </p:txBody>
      </p:sp>
      <p:pic>
        <p:nvPicPr>
          <p:cNvPr id="3074" name="Picture 2" descr="http://www.treasurenet.com/forums/attachment.php?attachmentid=262844&amp;stc=1&amp;d=13323988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94007"/>
            <a:ext cx="4929222" cy="3249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165</Words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Государственное бюджетное дошкольное образовательное учреждение   детский сад №19   комбинированного вида   Пушкинского района  Санкт-Петербурга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Ася</dc:creator>
  <cp:lastModifiedBy>Ксюха</cp:lastModifiedBy>
  <cp:revision>21</cp:revision>
  <dcterms:created xsi:type="dcterms:W3CDTF">2015-02-17T16:24:43Z</dcterms:created>
  <dcterms:modified xsi:type="dcterms:W3CDTF">2015-02-26T16:36:49Z</dcterms:modified>
</cp:coreProperties>
</file>