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amr" ContentType="audio/unknown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8" r:id="rId2"/>
    <p:sldId id="257" r:id="rId3"/>
    <p:sldId id="258" r:id="rId4"/>
    <p:sldId id="259" r:id="rId5"/>
    <p:sldId id="261" r:id="rId6"/>
    <p:sldId id="264" r:id="rId7"/>
    <p:sldId id="263" r:id="rId8"/>
    <p:sldId id="266" r:id="rId9"/>
    <p:sldId id="265" r:id="rId10"/>
    <p:sldId id="267" r:id="rId11"/>
    <p:sldId id="268" r:id="rId12"/>
    <p:sldId id="269" r:id="rId13"/>
    <p:sldId id="281" r:id="rId14"/>
    <p:sldId id="271" r:id="rId15"/>
    <p:sldId id="262" r:id="rId16"/>
    <p:sldId id="276" r:id="rId17"/>
    <p:sldId id="277" r:id="rId18"/>
    <p:sldId id="278" r:id="rId19"/>
    <p:sldId id="272" r:id="rId20"/>
    <p:sldId id="27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A87A21-DABD-42FD-A6CE-32F58B66218E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0AA07D-8692-428B-B1C6-F849B1BDD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477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водитель, и пешеход, и пассажир - все они являются участниками движения. И от их поведения на дороге зависит наша жизнь. Ведь те, кто нарушает правила дорожного движения, представляют опасность на улицах города, создают аварийные ситуации, из-за которых случаются несчастные случаи, влекущие за собой смерть людей. Знания правил позволяют избежать аварий, травм и гибели людей. Поэтому очень важно, чтобы каждый человек: и взрослый, и ребенок - хорошо знал правила дорожного движения.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0AA07D-8692-428B-B1C6-F849B1BDDF1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на проезжей части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Переход дороги в неположенном месте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Неподчинение сигналам регулирования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Неожиданный выход на проезжую часть дороги из-за стоящего транспорта,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сооружений, зеленых насаждений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0AA07D-8692-428B-B1C6-F849B1BDDF1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0E58260-ADDE-49DC-9743-6B45FA380143}" type="slidenum">
              <a:rPr lang="ru-RU" alt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Переходите дорогу только на специальных переходах. Не пугайте водителей, перебегая дорогу перед автомобилями.</a:t>
            </a:r>
            <a:r>
              <a:rPr lang="ru-RU" altLang="ru-RU" sz="1200" b="1" dirty="0" smtClean="0">
                <a:solidFill>
                  <a:srgbClr val="00B050"/>
                </a:solidFill>
              </a:rPr>
              <a:t> 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lang="ru-RU" altLang="ru-RU" sz="1200" b="1" dirty="0" smtClean="0">
                <a:solidFill>
                  <a:srgbClr val="00B050"/>
                </a:solidFill>
              </a:rPr>
              <a:t>Переходя дорогу, обязательно сначала посмотри налево, а дойдя до середины дороги — направо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228600" indent="-228600" eaLnBrk="1" hangingPunct="1">
              <a:spcBef>
                <a:spcPct val="0"/>
              </a:spcBef>
              <a:buClrTx/>
              <a:buSzTx/>
              <a:buFontTx/>
              <a:buAutoNum type="arabicPeriod" startAt="2"/>
            </a:pPr>
            <a:endParaRPr lang="ru-RU" altLang="ru-RU" sz="1200" b="1" dirty="0" smtClean="0">
              <a:solidFill>
                <a:srgbClr val="00B050"/>
              </a:solidFill>
            </a:endParaRP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 smtClean="0">
                <a:solidFill>
                  <a:srgbClr val="00B050"/>
                </a:solidFill>
              </a:rPr>
              <a:t> </a:t>
            </a:r>
            <a:r>
              <a:rPr lang="ru-RU" altLang="ru-RU" sz="1200" b="1" dirty="0" smtClean="0">
                <a:solidFill>
                  <a:srgbClr val="FF0066"/>
                </a:solidFill>
              </a:rPr>
              <a:t>3.  Не играйте на проезжей части.</a:t>
            </a:r>
          </a:p>
          <a:p>
            <a:pPr marL="228600" indent="-2286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 b="1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0AA07D-8692-428B-B1C6-F849B1BDDF1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13021CAD-648A-4FF6-BC05-37B835C2B9DD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6225061-EC5B-479A-8EEE-EAF816956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71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B9693-C0F9-4B5D-96D5-B43DFD6798B0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3681F-4348-47CA-9E55-D90DCEA2C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8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37EAB-4857-46F5-9299-AF11B7CBF357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1DCAD-8020-401B-856B-0795538D9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76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68E2C-7C33-4FDB-910E-7C9093BE5389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3B29E-4896-4256-8112-4E00FDDF6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84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A6CF7-67CA-44CF-AA06-5CA76888F3AF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C1652-048D-4A0C-9588-993F0344E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29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E5B64-5FD7-4308-8202-320FEF727E20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64FFC-BAEA-40C0-867F-6DFC0A93E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90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1B34C-AF3D-48AC-B069-67CFAE20FC19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71705-39DF-4FF6-8478-E8013ECC0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42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0A48E-5C9C-4A60-923D-45E3DC52822F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818B6-8FB6-4434-8F4E-1B8F7AD90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12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1D2B2-C16E-411A-8964-374F31CB2240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79BF5-934C-43CB-8AAC-6FEAEE61B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52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68663-6C5E-47B4-833E-7987095B0F4E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1DEE1-E4D3-4D59-8CF9-7FC2E75F2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15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36C18-C708-4997-9B1E-24BC48ED9E83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E066-468D-42F9-911B-BB710ECAF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74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00E0BF76-822D-45A9-8EA6-012D2FE33997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20DD8D1F-5B82-428C-8B6F-DE2FDC693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9" r:id="rId8"/>
    <p:sldLayoutId id="2147483730" r:id="rId9"/>
    <p:sldLayoutId id="2147483726" r:id="rId10"/>
    <p:sldLayoutId id="21474837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amr"/><Relationship Id="rId1" Type="http://schemas.microsoft.com/office/2007/relationships/media" Target="../media/media3.amr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amr"/><Relationship Id="rId1" Type="http://schemas.microsoft.com/office/2007/relationships/media" Target="../media/media1.amr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amr"/><Relationship Id="rId1" Type="http://schemas.microsoft.com/office/2007/relationships/media" Target="../media/media2.amr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052736"/>
            <a:ext cx="3300984" cy="3456384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 пожаловать 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 страну </a:t>
            </a:r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дорожных знаков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4365104"/>
            <a:ext cx="3300573" cy="1584176"/>
          </a:xfrm>
        </p:spPr>
        <p:txBody>
          <a:bodyPr>
            <a:normAutofit/>
          </a:bodyPr>
          <a:lstStyle/>
          <a:p>
            <a:pPr algn="ctr"/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179512" y="260648"/>
            <a:ext cx="4185319" cy="5901259"/>
          </a:xfrm>
        </p:spPr>
      </p:sp>
      <p:pic>
        <p:nvPicPr>
          <p:cNvPr id="1029" name="Picture 5" descr="C:\Users\Гуля\Desktop\0d962636ab3a1131c9671da21bfe68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318402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86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Пешеходный переход</a:t>
            </a:r>
            <a:r>
              <a:rPr lang="ru-RU" b="1" dirty="0">
                <a:solidFill>
                  <a:srgbClr val="FF3300"/>
                </a:solidFill>
              </a:rPr>
              <a:t/>
            </a:r>
            <a:br>
              <a:rPr lang="ru-RU" b="1" dirty="0">
                <a:solidFill>
                  <a:srgbClr val="FF3300"/>
                </a:solidFill>
              </a:rPr>
            </a:br>
            <a:endParaRPr lang="ru-RU" dirty="0"/>
          </a:p>
        </p:txBody>
      </p:sp>
      <p:pic>
        <p:nvPicPr>
          <p:cNvPr id="1638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1916113"/>
            <a:ext cx="3817938" cy="3819525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025" y="2312988"/>
            <a:ext cx="3419475" cy="3492500"/>
          </a:xfrm>
        </p:spPr>
        <p:txBody>
          <a:bodyPr/>
          <a:lstStyle/>
          <a:p>
            <a:pPr marL="68263" indent="0" eaLnBrk="1" hangingPunct="1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None/>
            </a:pPr>
            <a:r>
              <a:rPr lang="ru-RU" altLang="ru-RU" sz="2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По полоскам черно-белым</a:t>
            </a:r>
          </a:p>
          <a:p>
            <a:pPr marL="68263" indent="0" eaLnBrk="1" hangingPunct="1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None/>
            </a:pPr>
            <a:r>
              <a:rPr lang="ru-RU" altLang="ru-RU" sz="2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Пешеход шагает смело.</a:t>
            </a:r>
          </a:p>
          <a:p>
            <a:pPr marL="68263" indent="0" eaLnBrk="1" hangingPunct="1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None/>
            </a:pPr>
            <a:r>
              <a:rPr lang="ru-RU" altLang="ru-RU" sz="2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Кто из вас, ребята, знает,</a:t>
            </a:r>
          </a:p>
          <a:p>
            <a:pPr marL="68263" indent="0" eaLnBrk="1" hangingPunct="1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None/>
            </a:pPr>
            <a:r>
              <a:rPr lang="ru-RU" altLang="ru-RU" sz="2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Знак о чем предупреждает?</a:t>
            </a:r>
          </a:p>
          <a:p>
            <a:pPr marL="68263" indent="0" eaLnBrk="1" hangingPunct="1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None/>
            </a:pPr>
            <a:r>
              <a:rPr lang="ru-RU" altLang="ru-RU" sz="2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Дай машине тихий ход</a:t>
            </a:r>
          </a:p>
          <a:p>
            <a:pPr marL="68263" indent="0" eaLnBrk="1" hangingPunct="1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None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Пешеходный переход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marL="68263" indent="0" eaLnBrk="1" hangingPunct="1">
              <a:lnSpc>
                <a:spcPct val="90000"/>
              </a:lnSpc>
            </a:pPr>
            <a:endParaRPr lang="ru-RU" altLang="ru-RU" sz="20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69950" y="1196975"/>
            <a:ext cx="1371600" cy="5181600"/>
            <a:chOff x="2304" y="864"/>
            <a:chExt cx="864" cy="3264"/>
          </a:xfrm>
        </p:grpSpPr>
        <p:grpSp>
          <p:nvGrpSpPr>
            <p:cNvPr id="19461" name="Group 4"/>
            <p:cNvGrpSpPr>
              <a:grpSpLocks/>
            </p:cNvGrpSpPr>
            <p:nvPr/>
          </p:nvGrpSpPr>
          <p:grpSpPr bwMode="auto">
            <a:xfrm>
              <a:off x="2304" y="864"/>
              <a:ext cx="864" cy="2112"/>
              <a:chOff x="2496" y="1104"/>
              <a:chExt cx="1044" cy="2586"/>
            </a:xfrm>
          </p:grpSpPr>
          <p:sp>
            <p:nvSpPr>
              <p:cNvPr id="19464" name="Rectangle 5"/>
              <p:cNvSpPr>
                <a:spLocks noChangeArrowheads="1"/>
              </p:cNvSpPr>
              <p:nvPr/>
            </p:nvSpPr>
            <p:spPr bwMode="auto">
              <a:xfrm>
                <a:off x="2496" y="1104"/>
                <a:ext cx="1044" cy="258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>
                    <a:solidFill>
                      <a:schemeClr val="tx2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>
                    <a:solidFill>
                      <a:schemeClr val="tx2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>
                    <a:solidFill>
                      <a:schemeClr val="tx2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>
                    <a:solidFill>
                      <a:schemeClr val="tx2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9465" name="Oval 6"/>
              <p:cNvSpPr>
                <a:spLocks noChangeArrowheads="1"/>
              </p:cNvSpPr>
              <p:nvPr/>
            </p:nvSpPr>
            <p:spPr bwMode="auto">
              <a:xfrm>
                <a:off x="2723" y="1283"/>
                <a:ext cx="590" cy="5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>
                    <a:solidFill>
                      <a:schemeClr val="tx2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>
                    <a:solidFill>
                      <a:schemeClr val="tx2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>
                    <a:solidFill>
                      <a:schemeClr val="tx2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>
                    <a:solidFill>
                      <a:schemeClr val="tx2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rgbClr val="FF3300"/>
                  </a:solidFill>
                  <a:latin typeface="Arial" charset="0"/>
                </a:endParaRPr>
              </a:p>
            </p:txBody>
          </p:sp>
          <p:sp>
            <p:nvSpPr>
              <p:cNvPr id="19466" name="Oval 7"/>
              <p:cNvSpPr>
                <a:spLocks noChangeArrowheads="1"/>
              </p:cNvSpPr>
              <p:nvPr/>
            </p:nvSpPr>
            <p:spPr bwMode="auto">
              <a:xfrm>
                <a:off x="2723" y="2009"/>
                <a:ext cx="590" cy="5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>
                    <a:solidFill>
                      <a:schemeClr val="tx2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>
                    <a:solidFill>
                      <a:schemeClr val="tx2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>
                    <a:solidFill>
                      <a:schemeClr val="tx2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>
                    <a:solidFill>
                      <a:schemeClr val="tx2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9467" name="Oval 8"/>
              <p:cNvSpPr>
                <a:spLocks noChangeArrowheads="1"/>
              </p:cNvSpPr>
              <p:nvPr/>
            </p:nvSpPr>
            <p:spPr bwMode="auto">
              <a:xfrm>
                <a:off x="2723" y="2780"/>
                <a:ext cx="590" cy="544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>
                    <a:solidFill>
                      <a:schemeClr val="tx2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>
                    <a:solidFill>
                      <a:schemeClr val="tx2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>
                    <a:solidFill>
                      <a:schemeClr val="tx2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>
                    <a:solidFill>
                      <a:schemeClr val="tx2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462" name="Line 9"/>
            <p:cNvSpPr>
              <a:spLocks noChangeShapeType="1"/>
            </p:cNvSpPr>
            <p:nvPr/>
          </p:nvSpPr>
          <p:spPr bwMode="auto">
            <a:xfrm flipH="1">
              <a:off x="2400" y="4128"/>
              <a:ext cx="6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3" name="Rectangle 10"/>
            <p:cNvSpPr>
              <a:spLocks noChangeArrowheads="1"/>
            </p:cNvSpPr>
            <p:nvPr/>
          </p:nvSpPr>
          <p:spPr bwMode="auto">
            <a:xfrm>
              <a:off x="2592" y="2976"/>
              <a:ext cx="288" cy="115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4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200">
                  <a:solidFill>
                    <a:schemeClr val="tx2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000">
                  <a:solidFill>
                    <a:schemeClr val="tx2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>
                  <a:solidFill>
                    <a:schemeClr val="tx2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chemeClr val="tx1"/>
                </a:solidFill>
              </a:endParaRPr>
            </a:p>
          </p:txBody>
        </p:sp>
      </p:grpSp>
      <p:sp>
        <p:nvSpPr>
          <p:cNvPr id="19459" name="Прямоугольник 9"/>
          <p:cNvSpPr>
            <a:spLocks noChangeArrowheads="1"/>
          </p:cNvSpPr>
          <p:nvPr/>
        </p:nvSpPr>
        <p:spPr bwMode="auto">
          <a:xfrm>
            <a:off x="2535238" y="620713"/>
            <a:ext cx="59753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- светофор . Он регулирует движение транспорта и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пешеходов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дороге.</a:t>
            </a:r>
            <a:endParaRPr lang="ru-RU" alt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Прямоугольник 10"/>
          <p:cNvSpPr>
            <a:spLocks noChangeArrowheads="1"/>
          </p:cNvSpPr>
          <p:nvPr/>
        </p:nvSpPr>
        <p:spPr bwMode="auto">
          <a:xfrm>
            <a:off x="2916238" y="2341563"/>
            <a:ext cx="56880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Должен помнить пешеход:</a:t>
            </a:r>
            <a:b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сигналы светофора —</a:t>
            </a:r>
            <a:b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Подчиняйся им без спора!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Желтый свет — предупреждение:</a:t>
            </a:r>
            <a:b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Жди сигнала для движения.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Зеленый свет открыл дорогу:</a:t>
            </a:r>
            <a:b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Переходить ребята могут!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Красный свет нам говорит:</a:t>
            </a:r>
            <a:b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Стой! Опасно! Путь закрыт!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4"/>
          <p:cNvSpPr>
            <a:spLocks noChangeArrowheads="1"/>
          </p:cNvSpPr>
          <p:nvPr/>
        </p:nvSpPr>
        <p:spPr bwMode="auto">
          <a:xfrm>
            <a:off x="611560" y="692696"/>
            <a:ext cx="6884442" cy="5458298"/>
          </a:xfrm>
          <a:prstGeom prst="rtTriangle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нет светофора, движение на дороге регули</a:t>
            </a: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рует постовой</a:t>
            </a: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Picture 8" descr="MCj0344311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8" y="1049617"/>
            <a:ext cx="3355229" cy="236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 descr="MCj0198606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049617"/>
            <a:ext cx="2232173" cy="288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Line 6"/>
          <p:cNvSpPr>
            <a:spLocks noChangeShapeType="1"/>
          </p:cNvSpPr>
          <p:nvPr/>
        </p:nvSpPr>
        <p:spPr bwMode="auto">
          <a:xfrm>
            <a:off x="471488" y="3786188"/>
            <a:ext cx="3276600" cy="2743200"/>
          </a:xfrm>
          <a:prstGeom prst="line">
            <a:avLst/>
          </a:prstGeom>
          <a:noFill/>
          <a:ln w="19050">
            <a:solidFill>
              <a:schemeClr val="bg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Постовой.am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055925" y="5401272"/>
            <a:ext cx="609600" cy="393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1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901689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Назовите номера тех пешеходов, </a:t>
            </a:r>
            <a:b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которые нарушают Правила дорожного движения.</a:t>
            </a:r>
            <a:endParaRPr lang="ru-RU" altLang="ru-RU" sz="2800" dirty="0" smtClean="0">
              <a:solidFill>
                <a:srgbClr val="FF0000"/>
              </a:solidFill>
            </a:endParaRPr>
          </a:p>
        </p:txBody>
      </p:sp>
      <p:pic>
        <p:nvPicPr>
          <p:cNvPr id="5" name="Picture 11" descr="d-st8-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204864"/>
            <a:ext cx="3486559" cy="2952328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072198" y="2214554"/>
            <a:ext cx="2305050" cy="3960812"/>
          </a:xfrm>
        </p:spPr>
        <p:txBody>
          <a:bodyPr/>
          <a:lstStyle/>
          <a:p>
            <a:pPr>
              <a:buNone/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1, 2, 4 и 7</a:t>
            </a:r>
          </a:p>
          <a:p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556792"/>
            <a:ext cx="4647032" cy="323732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981075"/>
            <a:ext cx="7024687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Причины несчастных случаев 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аварий на улицах и дорогах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22531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3206726"/>
            <a:ext cx="4248472" cy="3174602"/>
          </a:xfrm>
          <a:ln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7024687" cy="1079500"/>
          </a:xfrm>
        </p:spPr>
        <p:txBody>
          <a:bodyPr/>
          <a:lstStyle/>
          <a:p>
            <a:pPr algn="ctr" eaLnBrk="1" hangingPunct="1"/>
            <a:r>
              <a:rPr lang="ru-RU" alt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случилась беда</a:t>
            </a:r>
          </a:p>
        </p:txBody>
      </p:sp>
      <p:pic>
        <p:nvPicPr>
          <p:cNvPr id="5" name="Picture 4" descr="пожарная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1196975"/>
            <a:ext cx="3941763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04025" y="1579563"/>
            <a:ext cx="954088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 b="1">
                <a:solidFill>
                  <a:srgbClr val="FF3300"/>
                </a:solidFill>
                <a:latin typeface="Times New Roman" pitchFamily="18" charset="0"/>
              </a:rPr>
              <a:t>01</a:t>
            </a:r>
          </a:p>
        </p:txBody>
      </p:sp>
      <p:pic>
        <p:nvPicPr>
          <p:cNvPr id="7" name="Picture 8" descr="58a2a73c_police car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3429000"/>
            <a:ext cx="378142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900113" y="2928938"/>
            <a:ext cx="954087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 b="1">
                <a:solidFill>
                  <a:srgbClr val="FF3300"/>
                </a:solidFill>
                <a:latin typeface="Times New Roman" pitchFamily="18" charset="0"/>
              </a:rPr>
              <a:t>02</a:t>
            </a:r>
          </a:p>
        </p:txBody>
      </p:sp>
      <p:pic>
        <p:nvPicPr>
          <p:cNvPr id="9" name="Picture 4" descr="ambulanc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4292600"/>
            <a:ext cx="38798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500938" y="3370263"/>
            <a:ext cx="1000125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 b="1">
                <a:solidFill>
                  <a:srgbClr val="FF3300"/>
                </a:solidFill>
                <a:latin typeface="Times New Roman" pitchFamily="18" charset="0"/>
              </a:rPr>
              <a:t>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476250"/>
            <a:ext cx="7024687" cy="12239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Давайте поможем ребятам пройти через улицу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276872"/>
            <a:ext cx="4513264" cy="33843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731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для них установим дорожные знаки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040" y="2914961"/>
            <a:ext cx="3236541" cy="2426731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6627" name="Объект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996952"/>
            <a:ext cx="3107170" cy="23297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731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Вот теперь ребята в безопасности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988840"/>
            <a:ext cx="4609306" cy="345697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image002(3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47592"/>
            <a:ext cx="288193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image003(5)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2696202" cy="274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image004(2)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717032"/>
            <a:ext cx="2598760" cy="232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1366839"/>
            <a:ext cx="835215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безопасного поведения детей на дорогах посредством художественно-творческой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знания детей о правилах поведения на улице.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обязанностями пешеходов, правилами движения пешеходов по тротуару и через проезжую часть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познавательных процессов, умения ориентироваться в окружающей обстановке, коммуникативных качеств личности, способности слушать других, выполнять совместные действия дружно и слаженно.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навыки осознанного поведения на улице и использования правил дорожного движения в повседневной жизни.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26"/>
          <p:cNvSpPr>
            <a:spLocks/>
          </p:cNvSpPr>
          <p:nvPr/>
        </p:nvSpPr>
        <p:spPr bwMode="auto">
          <a:xfrm>
            <a:off x="250825" y="908050"/>
            <a:ext cx="8763000" cy="4995863"/>
          </a:xfrm>
          <a:custGeom>
            <a:avLst/>
            <a:gdLst>
              <a:gd name="T0" fmla="*/ 2147483647 w 5520"/>
              <a:gd name="T1" fmla="*/ 2147483647 h 3147"/>
              <a:gd name="T2" fmla="*/ 2147483647 w 5520"/>
              <a:gd name="T3" fmla="*/ 2147483647 h 3147"/>
              <a:gd name="T4" fmla="*/ 2147483647 w 5520"/>
              <a:gd name="T5" fmla="*/ 2147483647 h 3147"/>
              <a:gd name="T6" fmla="*/ 2147483647 w 5520"/>
              <a:gd name="T7" fmla="*/ 2147483647 h 3147"/>
              <a:gd name="T8" fmla="*/ 2147483647 w 5520"/>
              <a:gd name="T9" fmla="*/ 2147483647 h 3147"/>
              <a:gd name="T10" fmla="*/ 2147483647 w 5520"/>
              <a:gd name="T11" fmla="*/ 2147483647 h 3147"/>
              <a:gd name="T12" fmla="*/ 2147483647 w 5520"/>
              <a:gd name="T13" fmla="*/ 2147483647 h 3147"/>
              <a:gd name="T14" fmla="*/ 2147483647 w 5520"/>
              <a:gd name="T15" fmla="*/ 2147483647 h 3147"/>
              <a:gd name="T16" fmla="*/ 2147483647 w 5520"/>
              <a:gd name="T17" fmla="*/ 2147483647 h 3147"/>
              <a:gd name="T18" fmla="*/ 2147483647 w 5520"/>
              <a:gd name="T19" fmla="*/ 2147483647 h 3147"/>
              <a:gd name="T20" fmla="*/ 2147483647 w 5520"/>
              <a:gd name="T21" fmla="*/ 2147483647 h 3147"/>
              <a:gd name="T22" fmla="*/ 2147483647 w 5520"/>
              <a:gd name="T23" fmla="*/ 2147483647 h 3147"/>
              <a:gd name="T24" fmla="*/ 2147483647 w 5520"/>
              <a:gd name="T25" fmla="*/ 2147483647 h 3147"/>
              <a:gd name="T26" fmla="*/ 2147483647 w 5520"/>
              <a:gd name="T27" fmla="*/ 2147483647 h 3147"/>
              <a:gd name="T28" fmla="*/ 2147483647 w 5520"/>
              <a:gd name="T29" fmla="*/ 2147483647 h 3147"/>
              <a:gd name="T30" fmla="*/ 2147483647 w 5520"/>
              <a:gd name="T31" fmla="*/ 2147483647 h 3147"/>
              <a:gd name="T32" fmla="*/ 2147483647 w 5520"/>
              <a:gd name="T33" fmla="*/ 2147483647 h 3147"/>
              <a:gd name="T34" fmla="*/ 2147483647 w 5520"/>
              <a:gd name="T35" fmla="*/ 2147483647 h 3147"/>
              <a:gd name="T36" fmla="*/ 2147483647 w 5520"/>
              <a:gd name="T37" fmla="*/ 2147483647 h 3147"/>
              <a:gd name="T38" fmla="*/ 2147483647 w 5520"/>
              <a:gd name="T39" fmla="*/ 2147483647 h 3147"/>
              <a:gd name="T40" fmla="*/ 2147483647 w 5520"/>
              <a:gd name="T41" fmla="*/ 2147483647 h 3147"/>
              <a:gd name="T42" fmla="*/ 2147483647 w 5520"/>
              <a:gd name="T43" fmla="*/ 2147483647 h 3147"/>
              <a:gd name="T44" fmla="*/ 2147483647 w 5520"/>
              <a:gd name="T45" fmla="*/ 2147483647 h 3147"/>
              <a:gd name="T46" fmla="*/ 2147483647 w 5520"/>
              <a:gd name="T47" fmla="*/ 2147483647 h 3147"/>
              <a:gd name="T48" fmla="*/ 2147483647 w 5520"/>
              <a:gd name="T49" fmla="*/ 2147483647 h 3147"/>
              <a:gd name="T50" fmla="*/ 2147483647 w 5520"/>
              <a:gd name="T51" fmla="*/ 2147483647 h 3147"/>
              <a:gd name="T52" fmla="*/ 2147483647 w 5520"/>
              <a:gd name="T53" fmla="*/ 2147483647 h 3147"/>
              <a:gd name="T54" fmla="*/ 2147483647 w 5520"/>
              <a:gd name="T55" fmla="*/ 2147483647 h 3147"/>
              <a:gd name="T56" fmla="*/ 2147483647 w 5520"/>
              <a:gd name="T57" fmla="*/ 2147483647 h 3147"/>
              <a:gd name="T58" fmla="*/ 2147483647 w 5520"/>
              <a:gd name="T59" fmla="*/ 2147483647 h 3147"/>
              <a:gd name="T60" fmla="*/ 2147483647 w 5520"/>
              <a:gd name="T61" fmla="*/ 2147483647 h 3147"/>
              <a:gd name="T62" fmla="*/ 2147483647 w 5520"/>
              <a:gd name="T63" fmla="*/ 2147483647 h 3147"/>
              <a:gd name="T64" fmla="*/ 2147483647 w 5520"/>
              <a:gd name="T65" fmla="*/ 2147483647 h 3147"/>
              <a:gd name="T66" fmla="*/ 2147483647 w 5520"/>
              <a:gd name="T67" fmla="*/ 2147483647 h 3147"/>
              <a:gd name="T68" fmla="*/ 2147483647 w 5520"/>
              <a:gd name="T69" fmla="*/ 2147483647 h 3147"/>
              <a:gd name="T70" fmla="*/ 2147483647 w 5520"/>
              <a:gd name="T71" fmla="*/ 2147483647 h 3147"/>
              <a:gd name="T72" fmla="*/ 2147483647 w 5520"/>
              <a:gd name="T73" fmla="*/ 2147483647 h 3147"/>
              <a:gd name="T74" fmla="*/ 0 w 5520"/>
              <a:gd name="T75" fmla="*/ 2147483647 h 3147"/>
              <a:gd name="T76" fmla="*/ 2147483647 w 5520"/>
              <a:gd name="T77" fmla="*/ 2147483647 h 3147"/>
              <a:gd name="T78" fmla="*/ 2147483647 w 5520"/>
              <a:gd name="T79" fmla="*/ 2147483647 h 3147"/>
              <a:gd name="T80" fmla="*/ 2147483647 w 5520"/>
              <a:gd name="T81" fmla="*/ 2147483647 h 3147"/>
              <a:gd name="T82" fmla="*/ 2147483647 w 5520"/>
              <a:gd name="T83" fmla="*/ 2147483647 h 3147"/>
              <a:gd name="T84" fmla="*/ 2147483647 w 5520"/>
              <a:gd name="T85" fmla="*/ 2147483647 h 3147"/>
              <a:gd name="T86" fmla="*/ 2147483647 w 5520"/>
              <a:gd name="T87" fmla="*/ 2147483647 h 3147"/>
              <a:gd name="T88" fmla="*/ 2147483647 w 5520"/>
              <a:gd name="T89" fmla="*/ 2147483647 h 3147"/>
              <a:gd name="T90" fmla="*/ 2147483647 w 5520"/>
              <a:gd name="T91" fmla="*/ 2147483647 h 3147"/>
              <a:gd name="T92" fmla="*/ 2147483647 w 5520"/>
              <a:gd name="T93" fmla="*/ 2147483647 h 3147"/>
              <a:gd name="T94" fmla="*/ 2147483647 w 5520"/>
              <a:gd name="T95" fmla="*/ 2147483647 h 3147"/>
              <a:gd name="T96" fmla="*/ 2147483647 w 5520"/>
              <a:gd name="T97" fmla="*/ 2147483647 h 3147"/>
              <a:gd name="T98" fmla="*/ 2147483647 w 5520"/>
              <a:gd name="T99" fmla="*/ 2147483647 h 3147"/>
              <a:gd name="T100" fmla="*/ 2147483647 w 5520"/>
              <a:gd name="T101" fmla="*/ 2147483647 h 3147"/>
              <a:gd name="T102" fmla="*/ 2147483647 w 5520"/>
              <a:gd name="T103" fmla="*/ 2147483647 h 3147"/>
              <a:gd name="T104" fmla="*/ 2147483647 w 5520"/>
              <a:gd name="T105" fmla="*/ 2147483647 h 3147"/>
              <a:gd name="T106" fmla="*/ 2147483647 w 5520"/>
              <a:gd name="T107" fmla="*/ 2147483647 h 3147"/>
              <a:gd name="T108" fmla="*/ 2147483647 w 5520"/>
              <a:gd name="T109" fmla="*/ 2147483647 h 3147"/>
              <a:gd name="T110" fmla="*/ 2147483647 w 5520"/>
              <a:gd name="T111" fmla="*/ 2147483647 h 3147"/>
              <a:gd name="T112" fmla="*/ 2147483647 w 5520"/>
              <a:gd name="T113" fmla="*/ 2147483647 h 3147"/>
              <a:gd name="T114" fmla="*/ 2147483647 w 5520"/>
              <a:gd name="T115" fmla="*/ 2147483647 h 3147"/>
              <a:gd name="T116" fmla="*/ 2147483647 w 5520"/>
              <a:gd name="T117" fmla="*/ 2147483647 h 3147"/>
              <a:gd name="T118" fmla="*/ 2147483647 w 5520"/>
              <a:gd name="T119" fmla="*/ 2147483647 h 3147"/>
              <a:gd name="T120" fmla="*/ 2147483647 w 5520"/>
              <a:gd name="T121" fmla="*/ 2147483647 h 314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520"/>
              <a:gd name="T184" fmla="*/ 0 h 3147"/>
              <a:gd name="T185" fmla="*/ 5520 w 5520"/>
              <a:gd name="T186" fmla="*/ 3147 h 314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520" h="3147">
                <a:moveTo>
                  <a:pt x="2761" y="326"/>
                </a:moveTo>
                <a:lnTo>
                  <a:pt x="2770" y="318"/>
                </a:lnTo>
                <a:lnTo>
                  <a:pt x="2848" y="241"/>
                </a:lnTo>
                <a:lnTo>
                  <a:pt x="2932" y="183"/>
                </a:lnTo>
                <a:lnTo>
                  <a:pt x="3010" y="136"/>
                </a:lnTo>
                <a:lnTo>
                  <a:pt x="3098" y="99"/>
                </a:lnTo>
                <a:lnTo>
                  <a:pt x="3179" y="71"/>
                </a:lnTo>
                <a:lnTo>
                  <a:pt x="3267" y="51"/>
                </a:lnTo>
                <a:lnTo>
                  <a:pt x="3358" y="45"/>
                </a:lnTo>
                <a:lnTo>
                  <a:pt x="3449" y="41"/>
                </a:lnTo>
                <a:lnTo>
                  <a:pt x="3540" y="49"/>
                </a:lnTo>
                <a:lnTo>
                  <a:pt x="3632" y="59"/>
                </a:lnTo>
                <a:lnTo>
                  <a:pt x="3725" y="71"/>
                </a:lnTo>
                <a:lnTo>
                  <a:pt x="3818" y="89"/>
                </a:lnTo>
                <a:lnTo>
                  <a:pt x="3909" y="109"/>
                </a:lnTo>
                <a:lnTo>
                  <a:pt x="4001" y="130"/>
                </a:lnTo>
                <a:lnTo>
                  <a:pt x="4094" y="154"/>
                </a:lnTo>
                <a:lnTo>
                  <a:pt x="4180" y="172"/>
                </a:lnTo>
                <a:lnTo>
                  <a:pt x="4256" y="296"/>
                </a:lnTo>
                <a:lnTo>
                  <a:pt x="4272" y="306"/>
                </a:lnTo>
                <a:lnTo>
                  <a:pt x="4293" y="306"/>
                </a:lnTo>
                <a:lnTo>
                  <a:pt x="5473" y="3033"/>
                </a:lnTo>
                <a:lnTo>
                  <a:pt x="5402" y="3031"/>
                </a:lnTo>
                <a:lnTo>
                  <a:pt x="5287" y="3029"/>
                </a:lnTo>
                <a:lnTo>
                  <a:pt x="5138" y="3023"/>
                </a:lnTo>
                <a:lnTo>
                  <a:pt x="4962" y="3019"/>
                </a:lnTo>
                <a:lnTo>
                  <a:pt x="4764" y="3015"/>
                </a:lnTo>
                <a:lnTo>
                  <a:pt x="4551" y="3007"/>
                </a:lnTo>
                <a:lnTo>
                  <a:pt x="4331" y="3001"/>
                </a:lnTo>
                <a:lnTo>
                  <a:pt x="4107" y="2995"/>
                </a:lnTo>
                <a:lnTo>
                  <a:pt x="3896" y="2987"/>
                </a:lnTo>
                <a:lnTo>
                  <a:pt x="3696" y="2981"/>
                </a:lnTo>
                <a:lnTo>
                  <a:pt x="3510" y="2975"/>
                </a:lnTo>
                <a:lnTo>
                  <a:pt x="3354" y="2969"/>
                </a:lnTo>
                <a:lnTo>
                  <a:pt x="3232" y="2964"/>
                </a:lnTo>
                <a:lnTo>
                  <a:pt x="3150" y="2960"/>
                </a:lnTo>
                <a:lnTo>
                  <a:pt x="3116" y="2958"/>
                </a:lnTo>
                <a:lnTo>
                  <a:pt x="3070" y="2960"/>
                </a:lnTo>
                <a:lnTo>
                  <a:pt x="3034" y="2983"/>
                </a:lnTo>
                <a:lnTo>
                  <a:pt x="3025" y="3031"/>
                </a:lnTo>
                <a:lnTo>
                  <a:pt x="3063" y="3048"/>
                </a:lnTo>
                <a:lnTo>
                  <a:pt x="3079" y="3058"/>
                </a:lnTo>
                <a:lnTo>
                  <a:pt x="3085" y="3076"/>
                </a:lnTo>
                <a:lnTo>
                  <a:pt x="3081" y="3098"/>
                </a:lnTo>
                <a:lnTo>
                  <a:pt x="3063" y="3106"/>
                </a:lnTo>
                <a:lnTo>
                  <a:pt x="2761" y="3106"/>
                </a:lnTo>
                <a:lnTo>
                  <a:pt x="2459" y="3106"/>
                </a:lnTo>
                <a:lnTo>
                  <a:pt x="2441" y="3098"/>
                </a:lnTo>
                <a:lnTo>
                  <a:pt x="2441" y="3076"/>
                </a:lnTo>
                <a:lnTo>
                  <a:pt x="2445" y="3058"/>
                </a:lnTo>
                <a:lnTo>
                  <a:pt x="2459" y="3048"/>
                </a:lnTo>
                <a:lnTo>
                  <a:pt x="2499" y="3031"/>
                </a:lnTo>
                <a:lnTo>
                  <a:pt x="2490" y="2983"/>
                </a:lnTo>
                <a:lnTo>
                  <a:pt x="2452" y="2960"/>
                </a:lnTo>
                <a:lnTo>
                  <a:pt x="2405" y="2958"/>
                </a:lnTo>
                <a:lnTo>
                  <a:pt x="2374" y="2960"/>
                </a:lnTo>
                <a:lnTo>
                  <a:pt x="2288" y="2964"/>
                </a:lnTo>
                <a:lnTo>
                  <a:pt x="2165" y="2969"/>
                </a:lnTo>
                <a:lnTo>
                  <a:pt x="2012" y="2975"/>
                </a:lnTo>
                <a:lnTo>
                  <a:pt x="1830" y="2981"/>
                </a:lnTo>
                <a:lnTo>
                  <a:pt x="1626" y="2987"/>
                </a:lnTo>
                <a:lnTo>
                  <a:pt x="1412" y="2995"/>
                </a:lnTo>
                <a:lnTo>
                  <a:pt x="1191" y="3001"/>
                </a:lnTo>
                <a:lnTo>
                  <a:pt x="973" y="3007"/>
                </a:lnTo>
                <a:lnTo>
                  <a:pt x="760" y="3015"/>
                </a:lnTo>
                <a:lnTo>
                  <a:pt x="562" y="3019"/>
                </a:lnTo>
                <a:lnTo>
                  <a:pt x="382" y="3023"/>
                </a:lnTo>
                <a:lnTo>
                  <a:pt x="235" y="3029"/>
                </a:lnTo>
                <a:lnTo>
                  <a:pt x="120" y="3031"/>
                </a:lnTo>
                <a:lnTo>
                  <a:pt x="47" y="3033"/>
                </a:lnTo>
                <a:lnTo>
                  <a:pt x="1231" y="306"/>
                </a:lnTo>
                <a:lnTo>
                  <a:pt x="1250" y="306"/>
                </a:lnTo>
                <a:lnTo>
                  <a:pt x="1268" y="296"/>
                </a:lnTo>
                <a:lnTo>
                  <a:pt x="1348" y="172"/>
                </a:lnTo>
                <a:lnTo>
                  <a:pt x="1432" y="154"/>
                </a:lnTo>
                <a:lnTo>
                  <a:pt x="1521" y="132"/>
                </a:lnTo>
                <a:lnTo>
                  <a:pt x="1615" y="110"/>
                </a:lnTo>
                <a:lnTo>
                  <a:pt x="1706" y="89"/>
                </a:lnTo>
                <a:lnTo>
                  <a:pt x="1797" y="71"/>
                </a:lnTo>
                <a:lnTo>
                  <a:pt x="1892" y="61"/>
                </a:lnTo>
                <a:lnTo>
                  <a:pt x="1979" y="49"/>
                </a:lnTo>
                <a:lnTo>
                  <a:pt x="2072" y="45"/>
                </a:lnTo>
                <a:lnTo>
                  <a:pt x="2163" y="45"/>
                </a:lnTo>
                <a:lnTo>
                  <a:pt x="2252" y="53"/>
                </a:lnTo>
                <a:lnTo>
                  <a:pt x="2339" y="71"/>
                </a:lnTo>
                <a:lnTo>
                  <a:pt x="2423" y="99"/>
                </a:lnTo>
                <a:lnTo>
                  <a:pt x="2508" y="136"/>
                </a:lnTo>
                <a:lnTo>
                  <a:pt x="2590" y="183"/>
                </a:lnTo>
                <a:lnTo>
                  <a:pt x="2667" y="241"/>
                </a:lnTo>
                <a:lnTo>
                  <a:pt x="2748" y="316"/>
                </a:lnTo>
                <a:lnTo>
                  <a:pt x="2761" y="328"/>
                </a:lnTo>
                <a:lnTo>
                  <a:pt x="2759" y="326"/>
                </a:lnTo>
                <a:lnTo>
                  <a:pt x="2759" y="274"/>
                </a:lnTo>
                <a:lnTo>
                  <a:pt x="2692" y="211"/>
                </a:lnTo>
                <a:lnTo>
                  <a:pt x="2612" y="146"/>
                </a:lnTo>
                <a:lnTo>
                  <a:pt x="2525" y="97"/>
                </a:lnTo>
                <a:lnTo>
                  <a:pt x="2437" y="59"/>
                </a:lnTo>
                <a:lnTo>
                  <a:pt x="2346" y="32"/>
                </a:lnTo>
                <a:lnTo>
                  <a:pt x="2255" y="14"/>
                </a:lnTo>
                <a:lnTo>
                  <a:pt x="2163" y="4"/>
                </a:lnTo>
                <a:lnTo>
                  <a:pt x="2072" y="2"/>
                </a:lnTo>
                <a:lnTo>
                  <a:pt x="1979" y="6"/>
                </a:lnTo>
                <a:lnTo>
                  <a:pt x="1886" y="18"/>
                </a:lnTo>
                <a:lnTo>
                  <a:pt x="1793" y="32"/>
                </a:lnTo>
                <a:lnTo>
                  <a:pt x="1699" y="49"/>
                </a:lnTo>
                <a:lnTo>
                  <a:pt x="1606" y="71"/>
                </a:lnTo>
                <a:lnTo>
                  <a:pt x="1515" y="91"/>
                </a:lnTo>
                <a:lnTo>
                  <a:pt x="1424" y="116"/>
                </a:lnTo>
                <a:lnTo>
                  <a:pt x="1333" y="136"/>
                </a:lnTo>
                <a:lnTo>
                  <a:pt x="1321" y="146"/>
                </a:lnTo>
                <a:lnTo>
                  <a:pt x="1242" y="266"/>
                </a:lnTo>
                <a:lnTo>
                  <a:pt x="1222" y="264"/>
                </a:lnTo>
                <a:lnTo>
                  <a:pt x="1206" y="276"/>
                </a:lnTo>
                <a:lnTo>
                  <a:pt x="0" y="3046"/>
                </a:lnTo>
                <a:lnTo>
                  <a:pt x="18" y="3076"/>
                </a:lnTo>
                <a:lnTo>
                  <a:pt x="44" y="3074"/>
                </a:lnTo>
                <a:lnTo>
                  <a:pt x="120" y="3070"/>
                </a:lnTo>
                <a:lnTo>
                  <a:pt x="235" y="3068"/>
                </a:lnTo>
                <a:lnTo>
                  <a:pt x="382" y="3064"/>
                </a:lnTo>
                <a:lnTo>
                  <a:pt x="562" y="3058"/>
                </a:lnTo>
                <a:lnTo>
                  <a:pt x="760" y="3056"/>
                </a:lnTo>
                <a:lnTo>
                  <a:pt x="973" y="3048"/>
                </a:lnTo>
                <a:lnTo>
                  <a:pt x="1191" y="3042"/>
                </a:lnTo>
                <a:lnTo>
                  <a:pt x="1412" y="3037"/>
                </a:lnTo>
                <a:lnTo>
                  <a:pt x="1626" y="3031"/>
                </a:lnTo>
                <a:lnTo>
                  <a:pt x="1830" y="3023"/>
                </a:lnTo>
                <a:lnTo>
                  <a:pt x="2012" y="3019"/>
                </a:lnTo>
                <a:lnTo>
                  <a:pt x="2165" y="3011"/>
                </a:lnTo>
                <a:lnTo>
                  <a:pt x="2288" y="3007"/>
                </a:lnTo>
                <a:lnTo>
                  <a:pt x="2374" y="3003"/>
                </a:lnTo>
                <a:lnTo>
                  <a:pt x="2412" y="2999"/>
                </a:lnTo>
                <a:lnTo>
                  <a:pt x="2445" y="3001"/>
                </a:lnTo>
                <a:lnTo>
                  <a:pt x="2459" y="3007"/>
                </a:lnTo>
                <a:lnTo>
                  <a:pt x="2417" y="3031"/>
                </a:lnTo>
                <a:lnTo>
                  <a:pt x="2399" y="3076"/>
                </a:lnTo>
                <a:lnTo>
                  <a:pt x="2414" y="3127"/>
                </a:lnTo>
                <a:lnTo>
                  <a:pt x="2459" y="3147"/>
                </a:lnTo>
                <a:lnTo>
                  <a:pt x="2761" y="3147"/>
                </a:lnTo>
                <a:lnTo>
                  <a:pt x="3063" y="3147"/>
                </a:lnTo>
                <a:lnTo>
                  <a:pt x="3110" y="3127"/>
                </a:lnTo>
                <a:lnTo>
                  <a:pt x="3125" y="3076"/>
                </a:lnTo>
                <a:lnTo>
                  <a:pt x="3107" y="3031"/>
                </a:lnTo>
                <a:lnTo>
                  <a:pt x="3063" y="3007"/>
                </a:lnTo>
                <a:lnTo>
                  <a:pt x="3076" y="3001"/>
                </a:lnTo>
                <a:lnTo>
                  <a:pt x="3110" y="2999"/>
                </a:lnTo>
                <a:lnTo>
                  <a:pt x="3148" y="3003"/>
                </a:lnTo>
                <a:lnTo>
                  <a:pt x="3232" y="3007"/>
                </a:lnTo>
                <a:lnTo>
                  <a:pt x="3354" y="3011"/>
                </a:lnTo>
                <a:lnTo>
                  <a:pt x="3510" y="3019"/>
                </a:lnTo>
                <a:lnTo>
                  <a:pt x="3696" y="3023"/>
                </a:lnTo>
                <a:lnTo>
                  <a:pt x="3896" y="3031"/>
                </a:lnTo>
                <a:lnTo>
                  <a:pt x="4107" y="3037"/>
                </a:lnTo>
                <a:lnTo>
                  <a:pt x="4331" y="3042"/>
                </a:lnTo>
                <a:lnTo>
                  <a:pt x="4551" y="3048"/>
                </a:lnTo>
                <a:lnTo>
                  <a:pt x="4764" y="3056"/>
                </a:lnTo>
                <a:lnTo>
                  <a:pt x="4962" y="3058"/>
                </a:lnTo>
                <a:lnTo>
                  <a:pt x="5138" y="3064"/>
                </a:lnTo>
                <a:lnTo>
                  <a:pt x="5287" y="3068"/>
                </a:lnTo>
                <a:lnTo>
                  <a:pt x="5402" y="3070"/>
                </a:lnTo>
                <a:lnTo>
                  <a:pt x="5477" y="3074"/>
                </a:lnTo>
                <a:lnTo>
                  <a:pt x="5502" y="3076"/>
                </a:lnTo>
                <a:lnTo>
                  <a:pt x="5520" y="3046"/>
                </a:lnTo>
                <a:lnTo>
                  <a:pt x="4322" y="276"/>
                </a:lnTo>
                <a:lnTo>
                  <a:pt x="4302" y="264"/>
                </a:lnTo>
                <a:lnTo>
                  <a:pt x="4283" y="264"/>
                </a:lnTo>
                <a:lnTo>
                  <a:pt x="4200" y="142"/>
                </a:lnTo>
                <a:lnTo>
                  <a:pt x="4192" y="136"/>
                </a:lnTo>
                <a:lnTo>
                  <a:pt x="4102" y="112"/>
                </a:lnTo>
                <a:lnTo>
                  <a:pt x="4009" y="89"/>
                </a:lnTo>
                <a:lnTo>
                  <a:pt x="3918" y="71"/>
                </a:lnTo>
                <a:lnTo>
                  <a:pt x="3823" y="49"/>
                </a:lnTo>
                <a:lnTo>
                  <a:pt x="3729" y="30"/>
                </a:lnTo>
                <a:lnTo>
                  <a:pt x="3636" y="18"/>
                </a:lnTo>
                <a:lnTo>
                  <a:pt x="3540" y="6"/>
                </a:lnTo>
                <a:lnTo>
                  <a:pt x="3449" y="0"/>
                </a:lnTo>
                <a:lnTo>
                  <a:pt x="3358" y="2"/>
                </a:lnTo>
                <a:lnTo>
                  <a:pt x="3263" y="12"/>
                </a:lnTo>
                <a:lnTo>
                  <a:pt x="3176" y="30"/>
                </a:lnTo>
                <a:lnTo>
                  <a:pt x="3083" y="59"/>
                </a:lnTo>
                <a:lnTo>
                  <a:pt x="2994" y="95"/>
                </a:lnTo>
                <a:lnTo>
                  <a:pt x="2910" y="146"/>
                </a:lnTo>
                <a:lnTo>
                  <a:pt x="2825" y="211"/>
                </a:lnTo>
                <a:lnTo>
                  <a:pt x="2759" y="274"/>
                </a:lnTo>
                <a:lnTo>
                  <a:pt x="2761" y="326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80010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5" name="Freeform 17"/>
          <p:cNvSpPr>
            <a:spLocks/>
          </p:cNvSpPr>
          <p:nvPr/>
        </p:nvSpPr>
        <p:spPr bwMode="auto">
          <a:xfrm>
            <a:off x="228600" y="4876800"/>
            <a:ext cx="8705850" cy="914400"/>
          </a:xfrm>
          <a:custGeom>
            <a:avLst/>
            <a:gdLst>
              <a:gd name="T0" fmla="*/ 2147483647 w 5484"/>
              <a:gd name="T1" fmla="*/ 2147483647 h 576"/>
              <a:gd name="T2" fmla="*/ 2147483647 w 5484"/>
              <a:gd name="T3" fmla="*/ 2147483647 h 576"/>
              <a:gd name="T4" fmla="*/ 2147483647 w 5484"/>
              <a:gd name="T5" fmla="*/ 2147483647 h 576"/>
              <a:gd name="T6" fmla="*/ 2147483647 w 5484"/>
              <a:gd name="T7" fmla="*/ 2147483647 h 576"/>
              <a:gd name="T8" fmla="*/ 2147483647 w 5484"/>
              <a:gd name="T9" fmla="*/ 2147483647 h 576"/>
              <a:gd name="T10" fmla="*/ 2147483647 w 5484"/>
              <a:gd name="T11" fmla="*/ 2147483647 h 576"/>
              <a:gd name="T12" fmla="*/ 2147483647 w 5484"/>
              <a:gd name="T13" fmla="*/ 2147483647 h 576"/>
              <a:gd name="T14" fmla="*/ 2147483647 w 5484"/>
              <a:gd name="T15" fmla="*/ 2147483647 h 576"/>
              <a:gd name="T16" fmla="*/ 2147483647 w 5484"/>
              <a:gd name="T17" fmla="*/ 2147483647 h 576"/>
              <a:gd name="T18" fmla="*/ 2147483647 w 5484"/>
              <a:gd name="T19" fmla="*/ 2147483647 h 576"/>
              <a:gd name="T20" fmla="*/ 2147483647 w 5484"/>
              <a:gd name="T21" fmla="*/ 2147483647 h 576"/>
              <a:gd name="T22" fmla="*/ 2147483647 w 5484"/>
              <a:gd name="T23" fmla="*/ 2147483647 h 576"/>
              <a:gd name="T24" fmla="*/ 2147483647 w 5484"/>
              <a:gd name="T25" fmla="*/ 2147483647 h 576"/>
              <a:gd name="T26" fmla="*/ 2147483647 w 5484"/>
              <a:gd name="T27" fmla="*/ 2147483647 h 576"/>
              <a:gd name="T28" fmla="*/ 2147483647 w 5484"/>
              <a:gd name="T29" fmla="*/ 2147483647 h 576"/>
              <a:gd name="T30" fmla="*/ 2147483647 w 5484"/>
              <a:gd name="T31" fmla="*/ 2147483647 h 576"/>
              <a:gd name="T32" fmla="*/ 2147483647 w 5484"/>
              <a:gd name="T33" fmla="*/ 2147483647 h 576"/>
              <a:gd name="T34" fmla="*/ 2147483647 w 5484"/>
              <a:gd name="T35" fmla="*/ 2147483647 h 576"/>
              <a:gd name="T36" fmla="*/ 2147483647 w 5484"/>
              <a:gd name="T37" fmla="*/ 2147483647 h 576"/>
              <a:gd name="T38" fmla="*/ 2147483647 w 5484"/>
              <a:gd name="T39" fmla="*/ 2147483647 h 576"/>
              <a:gd name="T40" fmla="*/ 2147483647 w 5484"/>
              <a:gd name="T41" fmla="*/ 2147483647 h 576"/>
              <a:gd name="T42" fmla="*/ 2147483647 w 5484"/>
              <a:gd name="T43" fmla="*/ 2147483647 h 576"/>
              <a:gd name="T44" fmla="*/ 2147483647 w 5484"/>
              <a:gd name="T45" fmla="*/ 2147483647 h 576"/>
              <a:gd name="T46" fmla="*/ 2147483647 w 5484"/>
              <a:gd name="T47" fmla="*/ 2147483647 h 576"/>
              <a:gd name="T48" fmla="*/ 2147483647 w 5484"/>
              <a:gd name="T49" fmla="*/ 2147483647 h 576"/>
              <a:gd name="T50" fmla="*/ 2147483647 w 5484"/>
              <a:gd name="T51" fmla="*/ 2147483647 h 576"/>
              <a:gd name="T52" fmla="*/ 2147483647 w 5484"/>
              <a:gd name="T53" fmla="*/ 2147483647 h 576"/>
              <a:gd name="T54" fmla="*/ 2147483647 w 5484"/>
              <a:gd name="T55" fmla="*/ 2147483647 h 576"/>
              <a:gd name="T56" fmla="*/ 2147483647 w 5484"/>
              <a:gd name="T57" fmla="*/ 2147483647 h 576"/>
              <a:gd name="T58" fmla="*/ 2147483647 w 5484"/>
              <a:gd name="T59" fmla="*/ 2147483647 h 576"/>
              <a:gd name="T60" fmla="*/ 2147483647 w 5484"/>
              <a:gd name="T61" fmla="*/ 2147483647 h 576"/>
              <a:gd name="T62" fmla="*/ 2147483647 w 5484"/>
              <a:gd name="T63" fmla="*/ 2147483647 h 576"/>
              <a:gd name="T64" fmla="*/ 2147483647 w 5484"/>
              <a:gd name="T65" fmla="*/ 2147483647 h 576"/>
              <a:gd name="T66" fmla="*/ 2147483647 w 5484"/>
              <a:gd name="T67" fmla="*/ 2147483647 h 576"/>
              <a:gd name="T68" fmla="*/ 2147483647 w 5484"/>
              <a:gd name="T69" fmla="*/ 2147483647 h 576"/>
              <a:gd name="T70" fmla="*/ 2147483647 w 5484"/>
              <a:gd name="T71" fmla="*/ 2147483647 h 576"/>
              <a:gd name="T72" fmla="*/ 2147483647 w 5484"/>
              <a:gd name="T73" fmla="*/ 2147483647 h 576"/>
              <a:gd name="T74" fmla="*/ 2147483647 w 5484"/>
              <a:gd name="T75" fmla="*/ 2147483647 h 576"/>
              <a:gd name="T76" fmla="*/ 2147483647 w 5484"/>
              <a:gd name="T77" fmla="*/ 2147483647 h 576"/>
              <a:gd name="T78" fmla="*/ 2147483647 w 5484"/>
              <a:gd name="T79" fmla="*/ 2147483647 h 576"/>
              <a:gd name="T80" fmla="*/ 2147483647 w 5484"/>
              <a:gd name="T81" fmla="*/ 2147483647 h 576"/>
              <a:gd name="T82" fmla="*/ 2147483647 w 5484"/>
              <a:gd name="T83" fmla="*/ 2147483647 h 57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484"/>
              <a:gd name="T127" fmla="*/ 0 h 576"/>
              <a:gd name="T128" fmla="*/ 5484 w 5484"/>
              <a:gd name="T129" fmla="*/ 576 h 57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484" h="576">
                <a:moveTo>
                  <a:pt x="5484" y="501"/>
                </a:moveTo>
                <a:lnTo>
                  <a:pt x="5277" y="280"/>
                </a:lnTo>
                <a:lnTo>
                  <a:pt x="5146" y="247"/>
                </a:lnTo>
                <a:lnTo>
                  <a:pt x="5000" y="209"/>
                </a:lnTo>
                <a:lnTo>
                  <a:pt x="4837" y="170"/>
                </a:lnTo>
                <a:lnTo>
                  <a:pt x="4664" y="128"/>
                </a:lnTo>
                <a:lnTo>
                  <a:pt x="4484" y="89"/>
                </a:lnTo>
                <a:lnTo>
                  <a:pt x="4295" y="55"/>
                </a:lnTo>
                <a:lnTo>
                  <a:pt x="4105" y="28"/>
                </a:lnTo>
                <a:lnTo>
                  <a:pt x="3914" y="8"/>
                </a:lnTo>
                <a:lnTo>
                  <a:pt x="3731" y="0"/>
                </a:lnTo>
                <a:lnTo>
                  <a:pt x="3549" y="8"/>
                </a:lnTo>
                <a:lnTo>
                  <a:pt x="3376" y="28"/>
                </a:lnTo>
                <a:lnTo>
                  <a:pt x="3214" y="69"/>
                </a:lnTo>
                <a:lnTo>
                  <a:pt x="3070" y="128"/>
                </a:lnTo>
                <a:lnTo>
                  <a:pt x="2938" y="211"/>
                </a:lnTo>
                <a:lnTo>
                  <a:pt x="2829" y="322"/>
                </a:lnTo>
                <a:lnTo>
                  <a:pt x="2743" y="460"/>
                </a:lnTo>
                <a:lnTo>
                  <a:pt x="2665" y="322"/>
                </a:lnTo>
                <a:lnTo>
                  <a:pt x="2558" y="217"/>
                </a:lnTo>
                <a:lnTo>
                  <a:pt x="2430" y="132"/>
                </a:lnTo>
                <a:lnTo>
                  <a:pt x="2287" y="73"/>
                </a:lnTo>
                <a:lnTo>
                  <a:pt x="2127" y="36"/>
                </a:lnTo>
                <a:lnTo>
                  <a:pt x="1954" y="12"/>
                </a:lnTo>
                <a:lnTo>
                  <a:pt x="1770" y="8"/>
                </a:lnTo>
                <a:lnTo>
                  <a:pt x="1583" y="12"/>
                </a:lnTo>
                <a:lnTo>
                  <a:pt x="1390" y="34"/>
                </a:lnTo>
                <a:lnTo>
                  <a:pt x="1203" y="59"/>
                </a:lnTo>
                <a:lnTo>
                  <a:pt x="1010" y="93"/>
                </a:lnTo>
                <a:lnTo>
                  <a:pt x="828" y="132"/>
                </a:lnTo>
                <a:lnTo>
                  <a:pt x="651" y="170"/>
                </a:lnTo>
                <a:lnTo>
                  <a:pt x="488" y="211"/>
                </a:lnTo>
                <a:lnTo>
                  <a:pt x="339" y="247"/>
                </a:lnTo>
                <a:lnTo>
                  <a:pt x="208" y="280"/>
                </a:lnTo>
                <a:lnTo>
                  <a:pt x="0" y="501"/>
                </a:lnTo>
                <a:lnTo>
                  <a:pt x="26" y="501"/>
                </a:lnTo>
                <a:lnTo>
                  <a:pt x="102" y="499"/>
                </a:lnTo>
                <a:lnTo>
                  <a:pt x="217" y="497"/>
                </a:lnTo>
                <a:lnTo>
                  <a:pt x="364" y="491"/>
                </a:lnTo>
                <a:lnTo>
                  <a:pt x="544" y="487"/>
                </a:lnTo>
                <a:lnTo>
                  <a:pt x="742" y="482"/>
                </a:lnTo>
                <a:lnTo>
                  <a:pt x="955" y="478"/>
                </a:lnTo>
                <a:lnTo>
                  <a:pt x="1173" y="470"/>
                </a:lnTo>
                <a:lnTo>
                  <a:pt x="1394" y="464"/>
                </a:lnTo>
                <a:lnTo>
                  <a:pt x="1608" y="460"/>
                </a:lnTo>
                <a:lnTo>
                  <a:pt x="1812" y="450"/>
                </a:lnTo>
                <a:lnTo>
                  <a:pt x="1994" y="446"/>
                </a:lnTo>
                <a:lnTo>
                  <a:pt x="2147" y="440"/>
                </a:lnTo>
                <a:lnTo>
                  <a:pt x="2270" y="436"/>
                </a:lnTo>
                <a:lnTo>
                  <a:pt x="2356" y="432"/>
                </a:lnTo>
                <a:lnTo>
                  <a:pt x="2392" y="428"/>
                </a:lnTo>
                <a:lnTo>
                  <a:pt x="2428" y="430"/>
                </a:lnTo>
                <a:lnTo>
                  <a:pt x="2456" y="448"/>
                </a:lnTo>
                <a:lnTo>
                  <a:pt x="2461" y="468"/>
                </a:lnTo>
                <a:lnTo>
                  <a:pt x="2441" y="478"/>
                </a:lnTo>
                <a:lnTo>
                  <a:pt x="2412" y="491"/>
                </a:lnTo>
                <a:lnTo>
                  <a:pt x="2401" y="525"/>
                </a:lnTo>
                <a:lnTo>
                  <a:pt x="2410" y="560"/>
                </a:lnTo>
                <a:lnTo>
                  <a:pt x="2441" y="576"/>
                </a:lnTo>
                <a:lnTo>
                  <a:pt x="2743" y="576"/>
                </a:lnTo>
                <a:lnTo>
                  <a:pt x="3045" y="576"/>
                </a:lnTo>
                <a:lnTo>
                  <a:pt x="3078" y="560"/>
                </a:lnTo>
                <a:lnTo>
                  <a:pt x="3085" y="525"/>
                </a:lnTo>
                <a:lnTo>
                  <a:pt x="3072" y="491"/>
                </a:lnTo>
                <a:lnTo>
                  <a:pt x="3045" y="478"/>
                </a:lnTo>
                <a:lnTo>
                  <a:pt x="3023" y="468"/>
                </a:lnTo>
                <a:lnTo>
                  <a:pt x="3029" y="448"/>
                </a:lnTo>
                <a:lnTo>
                  <a:pt x="3056" y="430"/>
                </a:lnTo>
                <a:lnTo>
                  <a:pt x="3094" y="428"/>
                </a:lnTo>
                <a:lnTo>
                  <a:pt x="3132" y="432"/>
                </a:lnTo>
                <a:lnTo>
                  <a:pt x="3214" y="436"/>
                </a:lnTo>
                <a:lnTo>
                  <a:pt x="3336" y="440"/>
                </a:lnTo>
                <a:lnTo>
                  <a:pt x="3492" y="446"/>
                </a:lnTo>
                <a:lnTo>
                  <a:pt x="3678" y="450"/>
                </a:lnTo>
                <a:lnTo>
                  <a:pt x="3878" y="460"/>
                </a:lnTo>
                <a:lnTo>
                  <a:pt x="4089" y="464"/>
                </a:lnTo>
                <a:lnTo>
                  <a:pt x="4313" y="470"/>
                </a:lnTo>
                <a:lnTo>
                  <a:pt x="4533" y="478"/>
                </a:lnTo>
                <a:lnTo>
                  <a:pt x="4746" y="482"/>
                </a:lnTo>
                <a:lnTo>
                  <a:pt x="4944" y="487"/>
                </a:lnTo>
                <a:lnTo>
                  <a:pt x="5120" y="491"/>
                </a:lnTo>
                <a:lnTo>
                  <a:pt x="5269" y="497"/>
                </a:lnTo>
                <a:lnTo>
                  <a:pt x="5384" y="499"/>
                </a:lnTo>
                <a:lnTo>
                  <a:pt x="5459" y="501"/>
                </a:lnTo>
                <a:lnTo>
                  <a:pt x="5484" y="501"/>
                </a:lnTo>
                <a:close/>
              </a:path>
            </a:pathLst>
          </a:custGeom>
          <a:solidFill>
            <a:srgbClr val="FFFFE1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6" name="Freeform 18"/>
          <p:cNvSpPr>
            <a:spLocks/>
          </p:cNvSpPr>
          <p:nvPr/>
        </p:nvSpPr>
        <p:spPr bwMode="auto">
          <a:xfrm>
            <a:off x="4653136" y="838200"/>
            <a:ext cx="4022725" cy="4745038"/>
          </a:xfrm>
          <a:custGeom>
            <a:avLst/>
            <a:gdLst>
              <a:gd name="T0" fmla="*/ 0 w 2534"/>
              <a:gd name="T1" fmla="*/ 2147483647 h 2989"/>
              <a:gd name="T2" fmla="*/ 0 w 2534"/>
              <a:gd name="T3" fmla="*/ 2147483647 h 2989"/>
              <a:gd name="T4" fmla="*/ 2147483647 w 2534"/>
              <a:gd name="T5" fmla="*/ 2147483647 h 2989"/>
              <a:gd name="T6" fmla="*/ 2147483647 w 2534"/>
              <a:gd name="T7" fmla="*/ 2147483647 h 2989"/>
              <a:gd name="T8" fmla="*/ 2147483647 w 2534"/>
              <a:gd name="T9" fmla="*/ 2147483647 h 2989"/>
              <a:gd name="T10" fmla="*/ 2147483647 w 2534"/>
              <a:gd name="T11" fmla="*/ 2147483647 h 2989"/>
              <a:gd name="T12" fmla="*/ 2147483647 w 2534"/>
              <a:gd name="T13" fmla="*/ 2147483647 h 2989"/>
              <a:gd name="T14" fmla="*/ 2147483647 w 2534"/>
              <a:gd name="T15" fmla="*/ 2147483647 h 2989"/>
              <a:gd name="T16" fmla="*/ 2147483647 w 2534"/>
              <a:gd name="T17" fmla="*/ 2147483647 h 2989"/>
              <a:gd name="T18" fmla="*/ 2147483647 w 2534"/>
              <a:gd name="T19" fmla="*/ 2147483647 h 2989"/>
              <a:gd name="T20" fmla="*/ 2147483647 w 2534"/>
              <a:gd name="T21" fmla="*/ 2147483647 h 2989"/>
              <a:gd name="T22" fmla="*/ 2147483647 w 2534"/>
              <a:gd name="T23" fmla="*/ 2147483647 h 2989"/>
              <a:gd name="T24" fmla="*/ 2147483647 w 2534"/>
              <a:gd name="T25" fmla="*/ 2147483647 h 2989"/>
              <a:gd name="T26" fmla="*/ 2147483647 w 2534"/>
              <a:gd name="T27" fmla="*/ 2147483647 h 2989"/>
              <a:gd name="T28" fmla="*/ 2147483647 w 2534"/>
              <a:gd name="T29" fmla="*/ 2147483647 h 2989"/>
              <a:gd name="T30" fmla="*/ 2147483647 w 2534"/>
              <a:gd name="T31" fmla="*/ 2147483647 h 2989"/>
              <a:gd name="T32" fmla="*/ 2147483647 w 2534"/>
              <a:gd name="T33" fmla="*/ 2147483647 h 2989"/>
              <a:gd name="T34" fmla="*/ 2147483647 w 2534"/>
              <a:gd name="T35" fmla="*/ 2147483647 h 2989"/>
              <a:gd name="T36" fmla="*/ 2147483647 w 2534"/>
              <a:gd name="T37" fmla="*/ 2147483647 h 2989"/>
              <a:gd name="T38" fmla="*/ 2147483647 w 2534"/>
              <a:gd name="T39" fmla="*/ 2147483647 h 2989"/>
              <a:gd name="T40" fmla="*/ 2147483647 w 2534"/>
              <a:gd name="T41" fmla="*/ 2147483647 h 2989"/>
              <a:gd name="T42" fmla="*/ 2147483647 w 2534"/>
              <a:gd name="T43" fmla="*/ 2147483647 h 2989"/>
              <a:gd name="T44" fmla="*/ 2147483647 w 2534"/>
              <a:gd name="T45" fmla="*/ 2147483647 h 2989"/>
              <a:gd name="T46" fmla="*/ 2147483647 w 2534"/>
              <a:gd name="T47" fmla="*/ 2147483647 h 2989"/>
              <a:gd name="T48" fmla="*/ 2147483647 w 2534"/>
              <a:gd name="T49" fmla="*/ 2147483647 h 2989"/>
              <a:gd name="T50" fmla="*/ 2147483647 w 2534"/>
              <a:gd name="T51" fmla="*/ 2147483647 h 2989"/>
              <a:gd name="T52" fmla="*/ 2147483647 w 2534"/>
              <a:gd name="T53" fmla="*/ 0 h 2989"/>
              <a:gd name="T54" fmla="*/ 2147483647 w 2534"/>
              <a:gd name="T55" fmla="*/ 2147483647 h 2989"/>
              <a:gd name="T56" fmla="*/ 2147483647 w 2534"/>
              <a:gd name="T57" fmla="*/ 2147483647 h 2989"/>
              <a:gd name="T58" fmla="*/ 2147483647 w 2534"/>
              <a:gd name="T59" fmla="*/ 2147483647 h 2989"/>
              <a:gd name="T60" fmla="*/ 2147483647 w 2534"/>
              <a:gd name="T61" fmla="*/ 2147483647 h 2989"/>
              <a:gd name="T62" fmla="*/ 2147483647 w 2534"/>
              <a:gd name="T63" fmla="*/ 2147483647 h 2989"/>
              <a:gd name="T64" fmla="*/ 2147483647 w 2534"/>
              <a:gd name="T65" fmla="*/ 2147483647 h 2989"/>
              <a:gd name="T66" fmla="*/ 2147483647 w 2534"/>
              <a:gd name="T67" fmla="*/ 2147483647 h 2989"/>
              <a:gd name="T68" fmla="*/ 0 w 2534"/>
              <a:gd name="T69" fmla="*/ 2147483647 h 2989"/>
              <a:gd name="T70" fmla="*/ 0 w 2534"/>
              <a:gd name="T71" fmla="*/ 2147483647 h 29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534"/>
              <a:gd name="T109" fmla="*/ 0 h 2989"/>
              <a:gd name="T110" fmla="*/ 2534 w 2534"/>
              <a:gd name="T111" fmla="*/ 2989 h 298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534" h="2989">
                <a:moveTo>
                  <a:pt x="0" y="280"/>
                </a:moveTo>
                <a:lnTo>
                  <a:pt x="0" y="2989"/>
                </a:lnTo>
                <a:lnTo>
                  <a:pt x="86" y="2851"/>
                </a:lnTo>
                <a:lnTo>
                  <a:pt x="195" y="2740"/>
                </a:lnTo>
                <a:lnTo>
                  <a:pt x="327" y="2657"/>
                </a:lnTo>
                <a:lnTo>
                  <a:pt x="471" y="2598"/>
                </a:lnTo>
                <a:lnTo>
                  <a:pt x="633" y="2557"/>
                </a:lnTo>
                <a:lnTo>
                  <a:pt x="806" y="2537"/>
                </a:lnTo>
                <a:lnTo>
                  <a:pt x="988" y="2529"/>
                </a:lnTo>
                <a:lnTo>
                  <a:pt x="1171" y="2537"/>
                </a:lnTo>
                <a:lnTo>
                  <a:pt x="1362" y="2557"/>
                </a:lnTo>
                <a:lnTo>
                  <a:pt x="1552" y="2584"/>
                </a:lnTo>
                <a:lnTo>
                  <a:pt x="1741" y="2618"/>
                </a:lnTo>
                <a:lnTo>
                  <a:pt x="1921" y="2657"/>
                </a:lnTo>
                <a:lnTo>
                  <a:pt x="2094" y="2699"/>
                </a:lnTo>
                <a:lnTo>
                  <a:pt x="2257" y="2738"/>
                </a:lnTo>
                <a:lnTo>
                  <a:pt x="2403" y="2776"/>
                </a:lnTo>
                <a:lnTo>
                  <a:pt x="2534" y="2809"/>
                </a:lnTo>
                <a:lnTo>
                  <a:pt x="1426" y="132"/>
                </a:lnTo>
                <a:lnTo>
                  <a:pt x="1337" y="110"/>
                </a:lnTo>
                <a:lnTo>
                  <a:pt x="1244" y="88"/>
                </a:lnTo>
                <a:lnTo>
                  <a:pt x="1153" y="67"/>
                </a:lnTo>
                <a:lnTo>
                  <a:pt x="1060" y="49"/>
                </a:lnTo>
                <a:lnTo>
                  <a:pt x="966" y="27"/>
                </a:lnTo>
                <a:lnTo>
                  <a:pt x="873" y="15"/>
                </a:lnTo>
                <a:lnTo>
                  <a:pt x="779" y="4"/>
                </a:lnTo>
                <a:lnTo>
                  <a:pt x="688" y="0"/>
                </a:lnTo>
                <a:lnTo>
                  <a:pt x="597" y="2"/>
                </a:lnTo>
                <a:lnTo>
                  <a:pt x="506" y="12"/>
                </a:lnTo>
                <a:lnTo>
                  <a:pt x="417" y="27"/>
                </a:lnTo>
                <a:lnTo>
                  <a:pt x="329" y="59"/>
                </a:lnTo>
                <a:lnTo>
                  <a:pt x="242" y="94"/>
                </a:lnTo>
                <a:lnTo>
                  <a:pt x="160" y="142"/>
                </a:lnTo>
                <a:lnTo>
                  <a:pt x="76" y="203"/>
                </a:lnTo>
                <a:lnTo>
                  <a:pt x="0" y="28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340768"/>
            <a:ext cx="4734272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Детям знать положено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Правила дорожные!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Ты, дружок, доверься им: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Будешь цел и невредим!</a:t>
            </a:r>
            <a:endParaRPr lang="ru-RU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25" descr="bel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4267200"/>
            <a:ext cx="174783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orozhnyy-znak-E-Zarickaya-Samanta-2(muzanato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616" y="5791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1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468313" y="1341438"/>
            <a:ext cx="8207375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 занятия </a:t>
            </a: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интегрированный;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образовательные области «Безопасность»</a:t>
            </a: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«Художественное творчество»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1" dirty="0">
              <a:solidFill>
                <a:srgbClr val="D77C0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Используемый материал: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стенд с дорожными знаками, картинки (дорожные происшествия), плакаты, иллюстрирующие правила поведения на дороге, игрушки с различным видом 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транспорта,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презентация, компьютер, экран для показа слайдов.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116013" y="692150"/>
            <a:ext cx="6951662" cy="2520950"/>
          </a:xfrm>
        </p:spPr>
        <p:txBody>
          <a:bodyPr/>
          <a:lstStyle/>
          <a:p>
            <a:pPr eaLnBrk="1" hangingPunct="1"/>
            <a:endParaRPr lang="ru-RU" alt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8" descr="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908720"/>
            <a:ext cx="6063343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" y="1412875"/>
            <a:ext cx="3476625" cy="35067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91100" y="765175"/>
            <a:ext cx="2820988" cy="2447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Делаем ребятам предостережение:</a:t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Выучите срочно правила движения!</a:t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 не волновались каждый день родители,</a:t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 спокойны были за рулём водители!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1024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0245" name="Picture 8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8249" y="2822435"/>
            <a:ext cx="3528392" cy="332561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2988" y="404664"/>
            <a:ext cx="7812775" cy="587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Определение перекрестка.am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27584" y="836712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907" y="2761391"/>
            <a:ext cx="1522998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04551" y="1164656"/>
            <a:ext cx="1869650" cy="1126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19034" y="2778987"/>
            <a:ext cx="1036069" cy="1735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4551" y="4788222"/>
            <a:ext cx="1706488" cy="1105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Админ\Local Settings\Temporary Internet Files\Content.IE5\N6IWEKJQ\MC900432029[1].w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0911" y="2583128"/>
            <a:ext cx="404090" cy="40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Админ\Local Settings\Temporary Internet Files\Content.IE5\N6IWEKJQ\MC900432029[1].w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8368" y="1979272"/>
            <a:ext cx="337879" cy="33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Админ\Local Settings\Temporary Internet Files\Content.IE5\N6IWEKJQ\MC900432029[1].w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2463" y="4383929"/>
            <a:ext cx="409887" cy="40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Админ\Local Settings\Temporary Internet Files\Content.IE5\N6IWEKJQ\MC900432029[1].w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7307" y="5371949"/>
            <a:ext cx="337879" cy="33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8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607" y="548680"/>
            <a:ext cx="6804777" cy="511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Тротуар.am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83568" y="348590"/>
            <a:ext cx="609600" cy="609600"/>
          </a:xfrm>
          <a:prstGeom prst="rect">
            <a:avLst/>
          </a:prstGeom>
        </p:spPr>
      </p:pic>
      <p:pic>
        <p:nvPicPr>
          <p:cNvPr id="1027" name="Picture 3" descr="C:\Documents and Settings\Админ\Local Settings\Temporary Internet Files\Content.IE5\46ZWP8NB\MC900432029[1].w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2541" y="234888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97813" y="3212976"/>
            <a:ext cx="113552" cy="7920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990600" y="381000"/>
            <a:ext cx="7162800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доскажи словечко</a:t>
            </a:r>
          </a:p>
        </p:txBody>
      </p:sp>
      <p:pic>
        <p:nvPicPr>
          <p:cNvPr id="14339" name="Picture 6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301876"/>
            <a:ext cx="4518248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Есть подземный и наземный,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И похожий есть на «зебру».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От машин тебя спасет,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Твой помощник...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5803900" y="5029200"/>
            <a:ext cx="2133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переход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4140200" y="1052513"/>
            <a:ext cx="44640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садике– воспитанники,</a:t>
            </a:r>
            <a:b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в театре – зрители,</a:t>
            </a:r>
            <a:b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в музее, в зоопарке – </a:t>
            </a:r>
            <a:b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мы посетители.</a:t>
            </a:r>
            <a:b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коль на улицу ты вышел,</a:t>
            </a:r>
            <a:b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Знай, приятель, наперед:</a:t>
            </a:r>
            <a:b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Всех названий стал ты выше,</a:t>
            </a:r>
            <a:b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Стал ты сразу…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84888" y="5022850"/>
            <a:ext cx="2314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 dirty="0">
                <a:solidFill>
                  <a:srgbClr val="FF0066"/>
                </a:solidFill>
                <a:latin typeface="Times New Roman" pitchFamily="18" charset="0"/>
              </a:rPr>
              <a:t>пешеход</a:t>
            </a:r>
          </a:p>
        </p:txBody>
      </p:sp>
      <p:pic>
        <p:nvPicPr>
          <p:cNvPr id="1536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949" y="620713"/>
            <a:ext cx="3221677" cy="24169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949" y="3717032"/>
            <a:ext cx="3096022" cy="23233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</TotalTime>
  <Words>443</Words>
  <Application>Microsoft Office PowerPoint</Application>
  <PresentationFormat>Экран (4:3)</PresentationFormat>
  <Paragraphs>69</Paragraphs>
  <Slides>20</Slides>
  <Notes>4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Остин</vt:lpstr>
      <vt:lpstr>                                                                  Тема:  «Добро пожаловать         в страну дорожных знаков!»</vt:lpstr>
      <vt:lpstr>Презентация PowerPoint</vt:lpstr>
      <vt:lpstr>Презентация PowerPoint</vt:lpstr>
      <vt:lpstr>Презентация PowerPoint</vt:lpstr>
      <vt:lpstr>Делаем ребятам предостережение: Выучите срочно правила движения! Чтоб не волновались каждый день родители, Чтоб спокойны были за рулём водители! </vt:lpstr>
      <vt:lpstr>Презентация PowerPoint</vt:lpstr>
      <vt:lpstr>Презентация PowerPoint</vt:lpstr>
      <vt:lpstr>Презентация PowerPoint</vt:lpstr>
      <vt:lpstr>Презентация PowerPoint</vt:lpstr>
      <vt:lpstr>Пешеходный переход </vt:lpstr>
      <vt:lpstr>Презентация PowerPoint</vt:lpstr>
      <vt:lpstr>Презентация PowerPoint</vt:lpstr>
      <vt:lpstr>Назовите номера тех пешеходов,  которые нарушают Правила дорожного движения.</vt:lpstr>
      <vt:lpstr>Причины несчастных случаев  и аварий на улицах и дорогах </vt:lpstr>
      <vt:lpstr>Если случилась беда</vt:lpstr>
      <vt:lpstr>Давайте поможем ребятам пройти через улицу!</vt:lpstr>
      <vt:lpstr>Мы для них установим дорожные знаки</vt:lpstr>
      <vt:lpstr>Вот теперь ребята в безопасности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пожаловать!</dc:title>
  <cp:lastModifiedBy>Гуля</cp:lastModifiedBy>
  <cp:revision>68</cp:revision>
  <dcterms:modified xsi:type="dcterms:W3CDTF">2014-09-28T09:41:03Z</dcterms:modified>
</cp:coreProperties>
</file>