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1"/>
  </p:notesMasterIdLst>
  <p:sldIdLst>
    <p:sldId id="25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AECB8-A5CD-4214-9094-2B03F2FD1237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23397-3FE4-4113-A762-48561BF1F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4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F0A132-9861-4C60-80BE-BD30D7995A6C}" type="slidenum">
              <a:rPr lang="ru-RU" altLang="ru-RU">
                <a:solidFill>
                  <a:prstClr val="black"/>
                </a:solidFill>
              </a:rPr>
              <a:pPr eaLnBrk="1" hangingPunct="1"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149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40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239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389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03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60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99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313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012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24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9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422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2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12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22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1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2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4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85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66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80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53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74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8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55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7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86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11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6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28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19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56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7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54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06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70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44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06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87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40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2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78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89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2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6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65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93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0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49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83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99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78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8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42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72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1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11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80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84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607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80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10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493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88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440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16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69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3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531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9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071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05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64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72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7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425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229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070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11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048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279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80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783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47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303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A26-8273-4F77-B6E4-21031614DF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CBA-07A2-4251-908B-3878A5DEE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371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C766-52AC-4FE0-9E11-1EF2725D4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3E33-A2D1-4701-9BC5-28ED7002F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7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C0B-C367-4598-B2FB-A0405E942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45A-8883-4EFD-B8D1-014D963DF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969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7A0F-6F4F-48E1-8238-40BD90572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CB02-9E40-4BA9-9F9D-0FC07E8E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99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DBC2-1D97-4E48-B4CC-742568285A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FBB1-4D01-4550-B646-F24EB411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0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E6-4D28-4061-AEA5-368338299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412-9BAB-4D66-BFA4-E6DA30D88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597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0DA8-B8F3-4B5B-AEAA-1087C4044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70B-DF5E-435B-ACD2-F485BF2CB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18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0B-94FD-4A9E-A75D-CD7B912836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CE83-7BB0-4F75-A7E6-B805C00C1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340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560-5A14-45DF-B93C-434E2AB5F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6FB7-268D-40D0-ABA8-04EA02B2B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446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3F95-D521-4FA6-8DE4-8FDDF5521A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2C8-92BA-440A-AD7D-9EF6871AE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017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523-87C2-4FE9-808B-4E3D9F2FC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591C-8FAB-44D6-9AFD-E63EFE991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4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6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6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2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1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0C567-ED4F-49A1-BB3B-4EC2DD89B3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A02-EEA0-4140-85E9-83DC7D172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8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История создания посуды</a:t>
            </a:r>
          </a:p>
        </p:txBody>
      </p:sp>
      <p:pic>
        <p:nvPicPr>
          <p:cNvPr id="2051" name="Рисунок 4" descr="чашка хлопает глазами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57563"/>
            <a:ext cx="19446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" descr="0876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187325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mediasubs.ru/group/uploads/ho/hobbi/image2/2MDE5ZT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30956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9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Фарфор, фарфоровая посуда - это посуда из белой глины. </a:t>
            </a:r>
          </a:p>
        </p:txBody>
      </p:sp>
      <p:pic>
        <p:nvPicPr>
          <p:cNvPr id="11267" name="Picture 2" descr="http://img1.liveinternet.ru/images/attach/c/2/67/521/67521840_13_11_07_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84538"/>
            <a:ext cx="4762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www.equipnet.ru/netcat_files/83/101/fotki.yandex.ru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708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husain-off.ru/hg7n/images1/drm5-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5888"/>
            <a:ext cx="475297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http://rosblat.ru/sites/default/files/images/6ga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38512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3"/>
          <p:cNvSpPr>
            <a:spLocks noGrp="1"/>
          </p:cNvSpPr>
          <p:nvPr>
            <p:ph type="title"/>
          </p:nvPr>
        </p:nvSpPr>
        <p:spPr>
          <a:xfrm>
            <a:off x="0" y="4724400"/>
            <a:ext cx="3529013" cy="1143000"/>
          </a:xfrm>
        </p:spPr>
        <p:txBody>
          <a:bodyPr/>
          <a:lstStyle/>
          <a:p>
            <a:r>
              <a:rPr lang="ru-RU" altLang="ru-RU" sz="1800" smtClean="0"/>
              <a:t>Первобытные люди научились делать посуду из глины. Они лепили её руками  и сушили на солнце.  Посуда была непрочной, в ней могли находиться только сухие продукты.</a:t>
            </a:r>
            <a:br>
              <a:rPr lang="ru-RU" altLang="ru-RU" sz="1800" smtClean="0"/>
            </a:br>
            <a:r>
              <a:rPr lang="ru-RU" altLang="ru-RU" sz="1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2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istorija/Pervobytnye-ljudi-2.files/0014-014-Iz-sobrannogo-urozhaja-oni-nauchilis-gotovit-edu-a-dlja-etogo-nuzh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87400"/>
            <a:ext cx="8094662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137525" cy="1196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1800" smtClean="0"/>
              <a:t>Потом придумали первый гончарный станок и печь для обжига глиняной посуды. Люди научились  обжигать посуду из глины в печи,  теперь в ней можно было хранить  воду и молоко, готовить пищу на огне.</a:t>
            </a:r>
            <a:br>
              <a:rPr lang="ru-RU" altLang="ru-RU" sz="1800" smtClean="0"/>
            </a:br>
            <a:r>
              <a:rPr lang="ru-RU" altLang="ru-RU" sz="1800" smtClean="0"/>
              <a:t> </a:t>
            </a:r>
            <a:endParaRPr lang="ru-RU" altLang="ru-RU" sz="4000" smtClean="0"/>
          </a:p>
        </p:txBody>
      </p:sp>
    </p:spTree>
    <p:extLst>
      <p:ext uri="{BB962C8B-B14F-4D97-AF65-F5344CB8AC3E}">
        <p14:creationId xmlns:p14="http://schemas.microsoft.com/office/powerpoint/2010/main" val="23488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tinheart.ru/upload/posts/NV_0718%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4225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http://img.board.com.ua/a/1043478165/wm/2-glinyanaya-keramicheskaya-posuda-ruchnoj-rabot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15888"/>
            <a:ext cx="42243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3000" cy="99377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Керамика, керамическая посуда – это посуда из красной глины</a:t>
            </a:r>
          </a:p>
        </p:txBody>
      </p:sp>
      <p:pic>
        <p:nvPicPr>
          <p:cNvPr id="5125" name="Picture 6" descr="http://img.board.com.ua/a/1043478165/wm/3-glinyanaya-keramicheskaya-posuda-ruchnoj-raboty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31242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http://sueverija.narod.ru/Kollekcii/Keramika/DSC098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7226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otoprizer.ru/img/197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05263"/>
            <a:ext cx="3673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i049.radikal.ru/0911/db/3b5ca8a219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8"/>
          <a:stretch>
            <a:fillRect/>
          </a:stretch>
        </p:blipFill>
        <p:spPr bwMode="auto">
          <a:xfrm>
            <a:off x="4572000" y="765175"/>
            <a:ext cx="3960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http://svetluygorod.ru/images/stories/pos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960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Заголовок 7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ru-RU" altLang="ru-RU" sz="1600" smtClean="0"/>
              <a:t>Посудой на Руси пользовались с древних времён.  Русская национальная посуда так и осталась деревянной и глиняной. Сначала она была простая, без особой красоты</a:t>
            </a:r>
          </a:p>
        </p:txBody>
      </p:sp>
    </p:spTree>
    <p:extLst>
      <p:ext uri="{BB962C8B-B14F-4D97-AF65-F5344CB8AC3E}">
        <p14:creationId xmlns:p14="http://schemas.microsoft.com/office/powerpoint/2010/main" val="23427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/>
          <a:lstStyle/>
          <a:p>
            <a:r>
              <a:rPr lang="ru-RU" altLang="ru-RU" sz="1400" smtClean="0"/>
              <a:t>С</a:t>
            </a:r>
            <a:r>
              <a:rPr lang="ru-RU" altLang="ru-RU" sz="1800" smtClean="0"/>
              <a:t>о временем русские мастера создали красивую посуду, которую знают во всем мире. Название этой посуды дали по месту ее происхождения: Гжель и Хохлома. </a:t>
            </a:r>
            <a:br>
              <a:rPr lang="ru-RU" altLang="ru-RU" sz="1800" smtClean="0"/>
            </a:br>
            <a:endParaRPr lang="ru-RU" altLang="ru-RU" sz="1800" smtClean="0"/>
          </a:p>
        </p:txBody>
      </p:sp>
      <p:pic>
        <p:nvPicPr>
          <p:cNvPr id="7171" name="Picture 2" descr="http://img-fotki.yandex.ru/get/5904/schubinamargo.5/0_64f71_7a1e5be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59727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iki.iteach.ru/images/0/06/%d0%91%d0%b8%d0%b1%d0%b8%d0%ba%d1%80%d0%b5%d0%bf%d0%b0%d1%80%d0%b0_%d0%b5%d0%b5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3238"/>
            <a:ext cx="3240087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900igr.net/datai/geografija/Volgo-Vjatskij-rajon/0011-035-KHokhlomskaja-rosp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18272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3" y="6308725"/>
            <a:ext cx="8229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Деревянная  и глиняная посуда  самая безопасная для здоровья людей.</a:t>
            </a:r>
          </a:p>
        </p:txBody>
      </p:sp>
    </p:spTree>
    <p:extLst>
      <p:ext uri="{BB962C8B-B14F-4D97-AF65-F5344CB8AC3E}">
        <p14:creationId xmlns:p14="http://schemas.microsoft.com/office/powerpoint/2010/main" val="25733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terpress.ru/getprev.php?name=89683&amp;typ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895350"/>
            <a:ext cx="3436937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www.mobiset.ru/photos/2008/april/09/gps_part1/pic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106738"/>
            <a:ext cx="500062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850" y="115888"/>
            <a:ext cx="8496300" cy="576262"/>
          </a:xfrm>
        </p:spPr>
        <p:txBody>
          <a:bodyPr/>
          <a:lstStyle/>
          <a:p>
            <a:r>
              <a:rPr lang="ru-RU" altLang="ru-RU" sz="2000" smtClean="0">
                <a:solidFill>
                  <a:schemeClr val="tx1"/>
                </a:solidFill>
              </a:rPr>
              <a:t>Потом появилась металлическая посуда –из чугуна  выплавляли чугунки. Ими пользуются и в наше время. Как вы думаете, где и когда ? </a:t>
            </a:r>
          </a:p>
        </p:txBody>
      </p:sp>
    </p:spTree>
    <p:extLst>
      <p:ext uri="{BB962C8B-B14F-4D97-AF65-F5344CB8AC3E}">
        <p14:creationId xmlns:p14="http://schemas.microsoft.com/office/powerpoint/2010/main" val="15901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054.radikal.ru/1109/d1/5b137cef0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33269"/>
          <a:stretch>
            <a:fillRect/>
          </a:stretch>
        </p:blipFill>
        <p:spPr bwMode="auto">
          <a:xfrm>
            <a:off x="179388" y="115888"/>
            <a:ext cx="2736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i049.radikal.ru/0911/db/3b5ca8a219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2"/>
          <a:stretch>
            <a:fillRect/>
          </a:stretch>
        </p:blipFill>
        <p:spPr bwMode="auto">
          <a:xfrm>
            <a:off x="3203575" y="188913"/>
            <a:ext cx="2578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doc22.ru/images/kuhmen/2011/10-12/20111101_b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28940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Заголовок 7"/>
          <p:cNvSpPr>
            <a:spLocks noGrp="1"/>
          </p:cNvSpPr>
          <p:nvPr>
            <p:ph type="title"/>
          </p:nvPr>
        </p:nvSpPr>
        <p:spPr>
          <a:xfrm>
            <a:off x="250825" y="4365625"/>
            <a:ext cx="4140200" cy="1143000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Посуда из меди и серебра.  Знаменитые русские самовары сделаны из меди. Изящный чайник и стакан из серебра. Известно, что серебро очищает воду и это полезно для здоровья. До сих пор люди пользуются  этой посудой.  </a:t>
            </a:r>
          </a:p>
        </p:txBody>
      </p:sp>
      <p:pic>
        <p:nvPicPr>
          <p:cNvPr id="9222" name="Picture 8" descr="http://www.kupizoloto.ru/foto/kupizoloto.ru1060154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567737" cy="56197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Со временем появилась стеклянная посуда. </a:t>
            </a:r>
          </a:p>
        </p:txBody>
      </p:sp>
      <p:pic>
        <p:nvPicPr>
          <p:cNvPr id="10243" name="Picture 5" descr="http://old-museum.org/images/history_hall_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1"/>
          <a:stretch>
            <a:fillRect/>
          </a:stretch>
        </p:blipFill>
        <p:spPr bwMode="auto">
          <a:xfrm>
            <a:off x="395288" y="908050"/>
            <a:ext cx="4902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http://www.katalogklub.ru/crystal_files/images/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86088"/>
            <a:ext cx="3754438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http://www.top4man.ru/UserFiles/Bad%20habits/staka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51250"/>
            <a:ext cx="213836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184</Words>
  <Application>Microsoft Office PowerPoint</Application>
  <PresentationFormat>Экран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История создания посуды</vt:lpstr>
      <vt:lpstr>Первобытные люди научились делать посуду из глины. Они лепили её руками  и сушили на солнце.  Посуда была непрочной, в ней могли находиться только сухие продукты.  </vt:lpstr>
      <vt:lpstr>Потом придумали первый гончарный станок и печь для обжига глиняной посуды. Люди научились  обжигать посуду из глины в печи,  теперь в ней можно было хранить  воду и молоко, готовить пищу на огне.  </vt:lpstr>
      <vt:lpstr>Керамика, керамическая посуда – это посуда из красной глины</vt:lpstr>
      <vt:lpstr>Посудой на Руси пользовались с древних времён.  Русская национальная посуда так и осталась деревянной и глиняной. Сначала она была простая, без особой красоты</vt:lpstr>
      <vt:lpstr>Со временем русские мастера создали красивую посуду, которую знают во всем мире. Название этой посуды дали по месту ее происхождения: Гжель и Хохлома.  </vt:lpstr>
      <vt:lpstr>Презентация PowerPoint</vt:lpstr>
      <vt:lpstr> Посуда из меди и серебра.  Знаменитые русские самовары сделаны из меди. Изящный чайник и стакан из серебра. Известно, что серебро очищает воду и это полезно для здоровья. До сих пор люди пользуются  этой посудой.  </vt:lpstr>
      <vt:lpstr>Со временем появилась стеклянная посуда. </vt:lpstr>
      <vt:lpstr>Фарфор, фарфоровая посуда - это посуда из белой глины.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School 1007</dc:creator>
  <cp:lastModifiedBy>User School 1007</cp:lastModifiedBy>
  <cp:revision>2</cp:revision>
  <dcterms:created xsi:type="dcterms:W3CDTF">2015-02-27T08:58:35Z</dcterms:created>
  <dcterms:modified xsi:type="dcterms:W3CDTF">2015-02-27T09:04:28Z</dcterms:modified>
</cp:coreProperties>
</file>