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0" r:id="rId9"/>
    <p:sldId id="281" r:id="rId10"/>
    <p:sldId id="263" r:id="rId11"/>
    <p:sldId id="278" r:id="rId12"/>
    <p:sldId id="279" r:id="rId13"/>
    <p:sldId id="264" r:id="rId14"/>
    <p:sldId id="276" r:id="rId15"/>
    <p:sldId id="277" r:id="rId16"/>
    <p:sldId id="282" r:id="rId17"/>
    <p:sldId id="272" r:id="rId18"/>
    <p:sldId id="273" r:id="rId19"/>
    <p:sldId id="274" r:id="rId20"/>
    <p:sldId id="275" r:id="rId21"/>
    <p:sldId id="265" r:id="rId22"/>
    <p:sldId id="266" r:id="rId23"/>
    <p:sldId id="267" r:id="rId24"/>
    <p:sldId id="268" r:id="rId25"/>
    <p:sldId id="269" r:id="rId26"/>
    <p:sldId id="270" r:id="rId27"/>
    <p:sldId id="27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8FB8970-F4A7-479D-9BCA-85D29261739E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803B23B-350A-403A-8E8B-7C01B5ACF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8970-F4A7-479D-9BCA-85D29261739E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3B23B-350A-403A-8E8B-7C01B5ACF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8970-F4A7-479D-9BCA-85D29261739E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3B23B-350A-403A-8E8B-7C01B5ACF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8FB8970-F4A7-479D-9BCA-85D29261739E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803B23B-350A-403A-8E8B-7C01B5ACF8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8FB8970-F4A7-479D-9BCA-85D29261739E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803B23B-350A-403A-8E8B-7C01B5ACF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8970-F4A7-479D-9BCA-85D29261739E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3B23B-350A-403A-8E8B-7C01B5ACF8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8970-F4A7-479D-9BCA-85D29261739E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3B23B-350A-403A-8E8B-7C01B5ACF8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8FB8970-F4A7-479D-9BCA-85D29261739E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803B23B-350A-403A-8E8B-7C01B5ACF8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8970-F4A7-479D-9BCA-85D29261739E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3B23B-350A-403A-8E8B-7C01B5ACF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8FB8970-F4A7-479D-9BCA-85D29261739E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803B23B-350A-403A-8E8B-7C01B5ACF8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8FB8970-F4A7-479D-9BCA-85D29261739E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803B23B-350A-403A-8E8B-7C01B5ACF8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8FB8970-F4A7-479D-9BCA-85D29261739E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803B23B-350A-403A-8E8B-7C01B5ACF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24744"/>
            <a:ext cx="9144000" cy="2448272"/>
          </a:xfrm>
        </p:spPr>
        <p:txBody>
          <a:bodyPr>
            <a:noAutofit/>
          </a:bodyPr>
          <a:lstStyle/>
          <a:p>
            <a:r>
              <a:rPr lang="ru-RU" sz="5400" dirty="0" smtClean="0"/>
              <a:t>Воспитание культуры речи с использованием игровых технологий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Игры </a:t>
            </a:r>
            <a:r>
              <a:rPr lang="ru-RU" b="1" dirty="0"/>
              <a:t>с правилами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подвижные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_0039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755576" y="836712"/>
            <a:ext cx="7280353" cy="4873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_0041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899592" y="980728"/>
            <a:ext cx="7280353" cy="4873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Дидактические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/>
            <a:r>
              <a:rPr lang="ru-RU" dirty="0" smtClean="0"/>
              <a:t>игры </a:t>
            </a:r>
            <a:r>
              <a:rPr lang="ru-RU" dirty="0"/>
              <a:t>с </a:t>
            </a:r>
            <a:r>
              <a:rPr lang="ru-RU" dirty="0" smtClean="0"/>
              <a:t>предметами;</a:t>
            </a:r>
            <a:endParaRPr lang="ru-RU" dirty="0"/>
          </a:p>
          <a:p>
            <a:pPr lvl="0"/>
            <a:r>
              <a:rPr lang="ru-RU" dirty="0" smtClean="0"/>
              <a:t>настольно-печатные;</a:t>
            </a:r>
            <a:endParaRPr lang="ru-RU" dirty="0"/>
          </a:p>
          <a:p>
            <a:pPr lvl="0"/>
            <a:r>
              <a:rPr lang="ru-RU" dirty="0" smtClean="0"/>
              <a:t>словесные.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_0018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1187624" y="1268760"/>
            <a:ext cx="7280353" cy="4873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_0019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971600" y="908720"/>
            <a:ext cx="7280353" cy="4873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DSC_0008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827584" y="3068960"/>
            <a:ext cx="3657600" cy="2448476"/>
          </a:xfrm>
        </p:spPr>
      </p:pic>
      <p:pic>
        <p:nvPicPr>
          <p:cNvPr id="6" name="Содержимое 5" descr="DSC_0009.JPG"/>
          <p:cNvPicPr>
            <a:picLocks noGrp="1" noChangeAspect="1"/>
          </p:cNvPicPr>
          <p:nvPr>
            <p:ph sz="quarter" idx="2"/>
          </p:nvPr>
        </p:nvPicPr>
        <p:blipFill>
          <a:blip r:embed="rId3" cstate="screen"/>
          <a:stretch>
            <a:fillRect/>
          </a:stretch>
        </p:blipFill>
        <p:spPr>
          <a:xfrm>
            <a:off x="4572000" y="1124744"/>
            <a:ext cx="3657600" cy="24484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Кинезиологические упражнения</a:t>
            </a:r>
            <a:endParaRPr lang="ru-RU" dirty="0"/>
          </a:p>
        </p:txBody>
      </p:sp>
      <p:pic>
        <p:nvPicPr>
          <p:cNvPr id="4" name="Содержимое 3" descr="DSC_0027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550823" y="1600200"/>
            <a:ext cx="7280353" cy="4873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_0035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539552" y="908720"/>
            <a:ext cx="7280353" cy="4873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_0033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611560" y="1052736"/>
            <a:ext cx="7280353" cy="4873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	Игра </a:t>
            </a:r>
            <a:r>
              <a:rPr lang="ru-RU" dirty="0"/>
              <a:t>- это ведущий вид деятельности детей дошкольного возраста. Она является определяющим фактором в развитии личности, в том числе и влияет на один из важнейших познавательных процессов человека - речь. Игра невозможна без речевого общения. Хорошо развитая речь является необходимым условием успешного обучения в школе. Обладая развитой связной речью, дети могут давать развёрнутые ответы на вопросы, аргументировано и логично излагать свои суждения. В старшем дошкольном возрасте залогом успешного обучения связной речи является интенсивное развитие активного словаря и развитие грамматического строя речи детей (умение строить словосочетания и предложения, согласовывать слова, правильно употреблять падежные окончания, предлоги)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Артикуляционная гимнастика</a:t>
            </a:r>
            <a:endParaRPr lang="ru-RU" dirty="0"/>
          </a:p>
        </p:txBody>
      </p:sp>
      <p:pic>
        <p:nvPicPr>
          <p:cNvPr id="6" name="Содержимое 5" descr="DSC_0067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539552" y="1556792"/>
            <a:ext cx="7280353" cy="4873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Основными </a:t>
            </a:r>
            <a:r>
              <a:rPr lang="ru-RU" b="1" dirty="0"/>
              <a:t>направлениями деятельности являются: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endParaRPr lang="ru-RU" dirty="0" smtClean="0"/>
          </a:p>
          <a:p>
            <a:pPr lvl="0"/>
            <a:r>
              <a:rPr lang="ru-RU" dirty="0" smtClean="0"/>
              <a:t>организация </a:t>
            </a:r>
            <a:r>
              <a:rPr lang="ru-RU" dirty="0"/>
              <a:t>воспитательно-образовательного процесса;</a:t>
            </a:r>
          </a:p>
          <a:p>
            <a:pPr lvl="0"/>
            <a:r>
              <a:rPr lang="ru-RU" dirty="0"/>
              <a:t>психолого-педагогическая работа;</a:t>
            </a:r>
          </a:p>
          <a:p>
            <a:pPr lvl="0"/>
            <a:r>
              <a:rPr lang="ru-RU" dirty="0"/>
              <a:t>работа с логопедом;</a:t>
            </a:r>
          </a:p>
          <a:p>
            <a:pPr lvl="0"/>
            <a:r>
              <a:rPr lang="ru-RU" dirty="0"/>
              <a:t>работа с педагогами детского сада;</a:t>
            </a:r>
          </a:p>
          <a:p>
            <a:pPr lvl="0"/>
            <a:r>
              <a:rPr lang="ru-RU" dirty="0"/>
              <a:t>работа с родителями.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Воспитательно-образовательный </a:t>
            </a:r>
            <a:r>
              <a:rPr lang="ru-RU" b="1" dirty="0"/>
              <a:t>процесс осуществляется через организацию: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утреннего </a:t>
            </a:r>
            <a:r>
              <a:rPr lang="ru-RU" dirty="0"/>
              <a:t>сбора;</a:t>
            </a:r>
          </a:p>
          <a:p>
            <a:pPr lvl="0"/>
            <a:r>
              <a:rPr lang="ru-RU" dirty="0"/>
              <a:t>воспитания культурно-гигиенических навыков;</a:t>
            </a:r>
          </a:p>
          <a:p>
            <a:pPr lvl="0"/>
            <a:r>
              <a:rPr lang="ru-RU" dirty="0"/>
              <a:t>трудовой и свободной деятельности;</a:t>
            </a:r>
          </a:p>
          <a:p>
            <a:pPr lvl="0"/>
            <a:r>
              <a:rPr lang="ru-RU" dirty="0"/>
              <a:t>занятий (фронтальные, индивидуальные).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Психолого-педагогическая </a:t>
            </a:r>
            <a:r>
              <a:rPr lang="ru-RU" b="1" dirty="0"/>
              <a:t>работа организуется следующим образом: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endParaRPr lang="ru-RU" dirty="0" smtClean="0"/>
          </a:p>
          <a:p>
            <a:pPr lvl="0"/>
            <a:r>
              <a:rPr lang="ru-RU" dirty="0" smtClean="0"/>
              <a:t>Подбор </a:t>
            </a:r>
            <a:r>
              <a:rPr lang="ru-RU" dirty="0"/>
              <a:t>диагностического </a:t>
            </a:r>
            <a:r>
              <a:rPr lang="ru-RU" dirty="0" smtClean="0"/>
              <a:t>материала;</a:t>
            </a:r>
            <a:endParaRPr lang="ru-RU" dirty="0"/>
          </a:p>
          <a:p>
            <a:pPr lvl="0"/>
            <a:r>
              <a:rPr lang="ru-RU" dirty="0"/>
              <a:t>Диагностика и обследование </a:t>
            </a:r>
            <a:r>
              <a:rPr lang="ru-RU" dirty="0" smtClean="0"/>
              <a:t>детей;</a:t>
            </a:r>
            <a:endParaRPr lang="ru-RU" dirty="0"/>
          </a:p>
          <a:p>
            <a:pPr lvl="0"/>
            <a:r>
              <a:rPr lang="ru-RU" dirty="0"/>
              <a:t>Игры и </a:t>
            </a:r>
            <a:r>
              <a:rPr lang="ru-RU" dirty="0" smtClean="0"/>
              <a:t>тренинги;</a:t>
            </a:r>
            <a:endParaRPr lang="ru-RU" dirty="0"/>
          </a:p>
          <a:p>
            <a:pPr lvl="0"/>
            <a:r>
              <a:rPr lang="ru-RU" dirty="0"/>
              <a:t>Консультации для </a:t>
            </a:r>
            <a:r>
              <a:rPr lang="ru-RU" dirty="0" smtClean="0"/>
              <a:t>родителей.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Работа логопеда: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Подбор </a:t>
            </a:r>
            <a:r>
              <a:rPr lang="ru-RU" dirty="0"/>
              <a:t>речевых игр на развитие и совершенствование грамматического строя речи;</a:t>
            </a:r>
          </a:p>
          <a:p>
            <a:r>
              <a:rPr lang="ru-RU" dirty="0"/>
              <a:t>Консультирование </a:t>
            </a:r>
            <a:r>
              <a:rPr lang="ru-RU" dirty="0" smtClean="0"/>
              <a:t>родителей.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Работа с родителями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Большое </a:t>
            </a:r>
            <a:r>
              <a:rPr lang="ru-RU" dirty="0"/>
              <a:t>внимание уделяется работе с родителями, так как личность ребенка формируется прежде всего в семье и в семейных взаимоотношениях и только совместными усилиями можно добиться определенных результатов. В настоящее время сложились следующие формы работы с родителями.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Консультации: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/>
              <a:t>Игрушки полезные и вредные.</a:t>
            </a:r>
          </a:p>
          <a:p>
            <a:pPr lvl="0"/>
            <a:r>
              <a:rPr lang="ru-RU" dirty="0"/>
              <a:t>Игра - лучший помощник в занятиях с детьми дома.</a:t>
            </a:r>
          </a:p>
          <a:p>
            <a:pPr lvl="0"/>
            <a:r>
              <a:rPr lang="ru-RU" dirty="0"/>
              <a:t>Учите детей наблюдать.</a:t>
            </a:r>
          </a:p>
          <a:p>
            <a:pPr lvl="0"/>
            <a:r>
              <a:rPr lang="ru-RU" dirty="0"/>
              <a:t>Что делать, если у ребенка плохая память.</a:t>
            </a:r>
          </a:p>
          <a:p>
            <a:pPr lvl="0"/>
            <a:r>
              <a:rPr lang="ru-RU" dirty="0"/>
              <a:t>Нужно ли родителям обучать детей чтению.</a:t>
            </a:r>
          </a:p>
          <a:p>
            <a:pPr lvl="0"/>
            <a:r>
              <a:rPr lang="ru-RU" dirty="0"/>
              <a:t>Как научить ребенка запоминать стихи.</a:t>
            </a:r>
          </a:p>
          <a:p>
            <a:pPr lvl="0"/>
            <a:r>
              <a:rPr lang="ru-RU" dirty="0"/>
              <a:t>Учим детей рассказыванию.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Родительские собрания: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ru-RU" dirty="0"/>
              <a:t>Развитие правильной речи ребёнка в семье.</a:t>
            </a:r>
          </a:p>
          <a:p>
            <a:pPr lvl="0"/>
            <a:r>
              <a:rPr lang="ru-RU" dirty="0"/>
              <a:t>Развиваем речь, играя.</a:t>
            </a:r>
          </a:p>
          <a:p>
            <a:pPr lvl="0"/>
            <a:r>
              <a:rPr lang="ru-RU" dirty="0"/>
              <a:t>Почему ребёнку нужна игра.</a:t>
            </a:r>
          </a:p>
          <a:p>
            <a:pPr lvl="0"/>
            <a:r>
              <a:rPr lang="ru-RU" dirty="0"/>
              <a:t>Развитие речи детей в </a:t>
            </a:r>
            <a:r>
              <a:rPr lang="ru-RU" dirty="0" err="1"/>
              <a:t>преддошкольный</a:t>
            </a:r>
            <a:r>
              <a:rPr lang="ru-RU" dirty="0"/>
              <a:t> период.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Для реализации необходимо создать следующие условия</a:t>
            </a:r>
            <a:r>
              <a:rPr lang="ru-RU" dirty="0"/>
              <a:t>: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игровая </a:t>
            </a:r>
            <a:r>
              <a:rPr lang="ru-RU" dirty="0" smtClean="0"/>
              <a:t>комната;</a:t>
            </a:r>
          </a:p>
          <a:p>
            <a:r>
              <a:rPr lang="ru-RU" dirty="0" smtClean="0"/>
              <a:t> </a:t>
            </a:r>
            <a:r>
              <a:rPr lang="ru-RU" dirty="0"/>
              <a:t>речевой </a:t>
            </a:r>
            <a:r>
              <a:rPr lang="ru-RU" dirty="0" smtClean="0"/>
              <a:t>уголок;</a:t>
            </a:r>
          </a:p>
          <a:p>
            <a:r>
              <a:rPr lang="ru-RU" dirty="0" smtClean="0"/>
              <a:t> </a:t>
            </a:r>
            <a:r>
              <a:rPr lang="ru-RU" dirty="0"/>
              <a:t>подбор настольно-печатных, дидактических игр в соответствии с </a:t>
            </a:r>
            <a:r>
              <a:rPr lang="ru-RU" dirty="0" smtClean="0"/>
              <a:t>возрастом</a:t>
            </a:r>
            <a:r>
              <a:rPr lang="ru-RU" dirty="0"/>
              <a:t>;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спортивный </a:t>
            </a:r>
            <a:r>
              <a:rPr lang="ru-RU" dirty="0" smtClean="0"/>
              <a:t>зал</a:t>
            </a:r>
            <a:r>
              <a:rPr lang="ru-RU" dirty="0"/>
              <a:t>;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площадка для </a:t>
            </a:r>
            <a:r>
              <a:rPr lang="ru-RU" dirty="0" smtClean="0"/>
              <a:t>прогулок</a:t>
            </a:r>
            <a:r>
              <a:rPr lang="ru-RU" dirty="0"/>
              <a:t>;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предметно-развивающая среда.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                                              Основными </a:t>
            </a:r>
            <a:r>
              <a:rPr lang="ru-RU" b="1" dirty="0"/>
              <a:t>задачами воспитателей являются</a:t>
            </a:r>
            <a:r>
              <a:rPr lang="ru-RU" dirty="0"/>
              <a:t>: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ru-RU" dirty="0"/>
              <a:t>Создание условий для формирования грамматического строя </a:t>
            </a:r>
            <a:r>
              <a:rPr lang="ru-RU" dirty="0" smtClean="0"/>
              <a:t>речи;</a:t>
            </a:r>
            <a:endParaRPr lang="ru-RU" dirty="0"/>
          </a:p>
          <a:p>
            <a:pPr lvl="0"/>
            <a:r>
              <a:rPr lang="ru-RU" dirty="0"/>
              <a:t>Совершенствование грамматического строя речи через </a:t>
            </a:r>
            <a:r>
              <a:rPr lang="ru-RU" dirty="0" smtClean="0"/>
              <a:t>игру;</a:t>
            </a:r>
            <a:endParaRPr lang="ru-RU" dirty="0"/>
          </a:p>
          <a:p>
            <a:pPr lvl="0"/>
            <a:r>
              <a:rPr lang="ru-RU" dirty="0"/>
              <a:t>Активизация словаря детей посредством использования игровых приемов и упражнений.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556792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Методы, используемые в работе(все методы реализуются при помощи приёма игр):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метод </a:t>
            </a:r>
            <a:r>
              <a:rPr lang="ru-RU" dirty="0"/>
              <a:t>имитации;</a:t>
            </a:r>
          </a:p>
          <a:p>
            <a:pPr lvl="0"/>
            <a:r>
              <a:rPr lang="ru-RU" dirty="0"/>
              <a:t>метод</a:t>
            </a:r>
            <a:r>
              <a:rPr lang="ru-RU" b="1" dirty="0"/>
              <a:t> </a:t>
            </a:r>
            <a:r>
              <a:rPr lang="ru-RU" dirty="0"/>
              <a:t>разговора (беседы);</a:t>
            </a:r>
          </a:p>
          <a:p>
            <a:pPr lvl="0"/>
            <a:r>
              <a:rPr lang="ru-RU" dirty="0"/>
              <a:t>метод пересказа (5-7 лет);</a:t>
            </a:r>
          </a:p>
          <a:p>
            <a:pPr lvl="0"/>
            <a:r>
              <a:rPr lang="ru-RU" dirty="0"/>
              <a:t>метод сочинения.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852936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Примеры  </a:t>
            </a:r>
            <a:r>
              <a:rPr lang="ru-RU" b="1" dirty="0"/>
              <a:t>игр, используемых в </a:t>
            </a:r>
            <a:r>
              <a:rPr lang="ru-RU" b="1" dirty="0" smtClean="0"/>
              <a:t>работе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Сюжетно-ролевые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/>
            <a:r>
              <a:rPr lang="ru-RU" dirty="0" smtClean="0"/>
              <a:t>игры </a:t>
            </a:r>
            <a:r>
              <a:rPr lang="ru-RU" dirty="0"/>
              <a:t>на бытовые темы;</a:t>
            </a:r>
          </a:p>
          <a:p>
            <a:pPr lvl="0"/>
            <a:r>
              <a:rPr lang="ru-RU" dirty="0"/>
              <a:t>строительные </a:t>
            </a:r>
            <a:r>
              <a:rPr lang="ru-RU" dirty="0" smtClean="0"/>
              <a:t>игры;</a:t>
            </a:r>
            <a:endParaRPr lang="ru-RU" dirty="0"/>
          </a:p>
          <a:p>
            <a:pPr lvl="0"/>
            <a:r>
              <a:rPr lang="ru-RU" dirty="0"/>
              <a:t>театрализованные </a:t>
            </a:r>
            <a:r>
              <a:rPr lang="ru-RU" dirty="0" smtClean="0"/>
              <a:t>игры.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DSC_0006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899592" y="3573016"/>
            <a:ext cx="3657600" cy="2448476"/>
          </a:xfrm>
        </p:spPr>
      </p:pic>
      <p:pic>
        <p:nvPicPr>
          <p:cNvPr id="6" name="Содержимое 5" descr="DSC_0003.JPG"/>
          <p:cNvPicPr>
            <a:picLocks noGrp="1" noChangeAspect="1"/>
          </p:cNvPicPr>
          <p:nvPr>
            <p:ph sz="quarter" idx="2"/>
          </p:nvPr>
        </p:nvPicPr>
        <p:blipFill>
          <a:blip r:embed="rId3" cstate="screen"/>
          <a:stretch>
            <a:fillRect/>
          </a:stretch>
        </p:blipFill>
        <p:spPr>
          <a:xfrm>
            <a:off x="4716016" y="1556792"/>
            <a:ext cx="3657600" cy="24484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DSC_0023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1115616" y="1844824"/>
            <a:ext cx="3657600" cy="2448476"/>
          </a:xfrm>
        </p:spPr>
      </p:pic>
      <p:pic>
        <p:nvPicPr>
          <p:cNvPr id="8" name="Содержимое 7" descr="DSC_0024.JPG"/>
          <p:cNvPicPr>
            <a:picLocks noGrp="1" noChangeAspect="1"/>
          </p:cNvPicPr>
          <p:nvPr>
            <p:ph sz="quarter" idx="2"/>
          </p:nvPr>
        </p:nvPicPr>
        <p:blipFill>
          <a:blip r:embed="rId3" cstate="screen"/>
          <a:stretch>
            <a:fillRect/>
          </a:stretch>
        </p:blipFill>
        <p:spPr>
          <a:xfrm>
            <a:off x="5076056" y="404664"/>
            <a:ext cx="3060595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53</TotalTime>
  <Words>289</Words>
  <Application>Microsoft Office PowerPoint</Application>
  <PresentationFormat>Экран (4:3)</PresentationFormat>
  <Paragraphs>81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Эркер</vt:lpstr>
      <vt:lpstr>Воспитание культуры речи с использованием игровых технологий</vt:lpstr>
      <vt:lpstr>Слайд 2</vt:lpstr>
      <vt:lpstr>Для реализации необходимо создать следующие условия: </vt:lpstr>
      <vt:lpstr>                                                   Основными задачами воспитателей являются: </vt:lpstr>
      <vt:lpstr>                                                                                             Методы, используемые в работе(все методы реализуются при помощи приёма игр): </vt:lpstr>
      <vt:lpstr>                                   Примеры  игр, используемых в работе </vt:lpstr>
      <vt:lpstr> Сюжетно-ролевые</vt:lpstr>
      <vt:lpstr>Слайд 8</vt:lpstr>
      <vt:lpstr>Слайд 9</vt:lpstr>
      <vt:lpstr>   Игры с правилами </vt:lpstr>
      <vt:lpstr>Слайд 11</vt:lpstr>
      <vt:lpstr>Слайд 12</vt:lpstr>
      <vt:lpstr>Дидактические</vt:lpstr>
      <vt:lpstr>Слайд 14</vt:lpstr>
      <vt:lpstr>Слайд 15</vt:lpstr>
      <vt:lpstr>Слайд 16</vt:lpstr>
      <vt:lpstr>Кинезиологические упражнения</vt:lpstr>
      <vt:lpstr>Слайд 18</vt:lpstr>
      <vt:lpstr>Слайд 19</vt:lpstr>
      <vt:lpstr>Артикуляционная гимнастика</vt:lpstr>
      <vt:lpstr> Основными направлениями деятельности являются: </vt:lpstr>
      <vt:lpstr> Воспитательно-образовательный процесс осуществляется через организацию:</vt:lpstr>
      <vt:lpstr> Психолого-педагогическая работа организуется следующим образом: </vt:lpstr>
      <vt:lpstr>Работа логопеда: </vt:lpstr>
      <vt:lpstr>Работа с родителями </vt:lpstr>
      <vt:lpstr>Консультации: </vt:lpstr>
      <vt:lpstr>Родительские собрания: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Воспитание культуры речи с использованием игровых технологий</dc:title>
  <dc:creator>admin64</dc:creator>
  <cp:lastModifiedBy>admin64</cp:lastModifiedBy>
  <cp:revision>8</cp:revision>
  <dcterms:created xsi:type="dcterms:W3CDTF">2015-02-24T11:00:13Z</dcterms:created>
  <dcterms:modified xsi:type="dcterms:W3CDTF">2015-02-28T14:30:53Z</dcterms:modified>
</cp:coreProperties>
</file>