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handoutMasterIdLst>
    <p:handoutMasterId r:id="rId19"/>
  </p:handoutMasterIdLst>
  <p:sldIdLst>
    <p:sldId id="289" r:id="rId5"/>
    <p:sldId id="323" r:id="rId6"/>
    <p:sldId id="288" r:id="rId7"/>
    <p:sldId id="324" r:id="rId8"/>
    <p:sldId id="325" r:id="rId9"/>
    <p:sldId id="291" r:id="rId10"/>
    <p:sldId id="306" r:id="rId11"/>
    <p:sldId id="316" r:id="rId12"/>
    <p:sldId id="308" r:id="rId13"/>
    <p:sldId id="307" r:id="rId14"/>
    <p:sldId id="313" r:id="rId15"/>
    <p:sldId id="310" r:id="rId16"/>
    <p:sldId id="318" r:id="rId17"/>
    <p:sldId id="31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1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66"/>
    <a:srgbClr val="FEF7DA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08" autoAdjust="0"/>
    <p:restoredTop sz="94671" autoAdjust="0"/>
  </p:normalViewPr>
  <p:slideViewPr>
    <p:cSldViewPr>
      <p:cViewPr>
        <p:scale>
          <a:sx n="80" d="100"/>
          <a:sy n="80" d="100"/>
        </p:scale>
        <p:origin x="-9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C5E8A-D1CD-4A26-A702-7AA8519401D9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C64FF98-8327-45EB-A809-AB60EF910EE1}">
      <dgm:prSet phldrT="[Текст]" custT="1"/>
      <dgm:spPr/>
      <dgm:t>
        <a:bodyPr/>
        <a:lstStyle/>
        <a:p>
          <a:r>
            <a:rPr lang="ru-RU" sz="2600" dirty="0" smtClean="0">
              <a:latin typeface="Arial" panose="020B0604020202020204" pitchFamily="34" charset="0"/>
              <a:cs typeface="Arial" panose="020B0604020202020204" pitchFamily="34" charset="0"/>
            </a:rPr>
            <a:t>Формы работы с родителями</a:t>
          </a:r>
          <a:endParaRPr lang="ru-RU" sz="2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461D04-58CE-4506-B078-428751353792}" type="parTrans" cxnId="{95796C46-A065-4F17-B2A7-F44F56685C5D}">
      <dgm:prSet/>
      <dgm:spPr/>
      <dgm:t>
        <a:bodyPr/>
        <a:lstStyle/>
        <a:p>
          <a:endParaRPr lang="ru-RU"/>
        </a:p>
      </dgm:t>
    </dgm:pt>
    <dgm:pt modelId="{4E6039E4-8604-4ACA-A460-315A16959DF2}" type="sibTrans" cxnId="{95796C46-A065-4F17-B2A7-F44F56685C5D}">
      <dgm:prSet/>
      <dgm:spPr/>
      <dgm:t>
        <a:bodyPr/>
        <a:lstStyle/>
        <a:p>
          <a:endParaRPr lang="ru-RU"/>
        </a:p>
      </dgm:t>
    </dgm:pt>
    <dgm:pt modelId="{B40BC90D-AACA-4BA0-9AF6-D99B8EBD58BE}">
      <dgm:prSet phldrT="[Текст]" custT="1"/>
      <dgm:spPr/>
      <dgm:t>
        <a:bodyPr/>
        <a:lstStyle/>
        <a:p>
          <a:r>
            <a:rPr lang="ru-RU" sz="1400" dirty="0" smtClean="0"/>
            <a:t>Презентации</a:t>
          </a:r>
          <a:endParaRPr lang="ru-RU" sz="1400" dirty="0"/>
        </a:p>
      </dgm:t>
    </dgm:pt>
    <dgm:pt modelId="{B63CDFE0-795D-434A-9256-2466AB149F93}" type="parTrans" cxnId="{D045DAE6-7835-48BA-807F-F3C6D8260B44}">
      <dgm:prSet/>
      <dgm:spPr/>
      <dgm:t>
        <a:bodyPr/>
        <a:lstStyle/>
        <a:p>
          <a:endParaRPr lang="ru-RU"/>
        </a:p>
      </dgm:t>
    </dgm:pt>
    <dgm:pt modelId="{33A725AB-26F0-47EE-868C-D704E2721AE7}" type="sibTrans" cxnId="{D045DAE6-7835-48BA-807F-F3C6D8260B44}">
      <dgm:prSet/>
      <dgm:spPr/>
      <dgm:t>
        <a:bodyPr/>
        <a:lstStyle/>
        <a:p>
          <a:endParaRPr lang="ru-RU"/>
        </a:p>
      </dgm:t>
    </dgm:pt>
    <dgm:pt modelId="{838D740A-A51B-4646-89C8-1F0114828E1F}">
      <dgm:prSet phldrT="[Текст]" custT="1"/>
      <dgm:spPr/>
      <dgm:t>
        <a:bodyPr/>
        <a:lstStyle/>
        <a:p>
          <a:r>
            <a:rPr lang="ru-RU" sz="1400" dirty="0" smtClean="0"/>
            <a:t>Круглые столы</a:t>
          </a:r>
          <a:endParaRPr lang="ru-RU" sz="1400" dirty="0"/>
        </a:p>
      </dgm:t>
    </dgm:pt>
    <dgm:pt modelId="{319C9E55-1871-450C-B9C6-10DACFE66C8A}" type="parTrans" cxnId="{6ADFF01B-5F4F-4EB0-8D7B-0AD04B70F3F1}">
      <dgm:prSet/>
      <dgm:spPr/>
      <dgm:t>
        <a:bodyPr/>
        <a:lstStyle/>
        <a:p>
          <a:endParaRPr lang="ru-RU"/>
        </a:p>
      </dgm:t>
    </dgm:pt>
    <dgm:pt modelId="{C1BDC2D8-3C57-47F7-8F8C-AE1C40537F41}" type="sibTrans" cxnId="{6ADFF01B-5F4F-4EB0-8D7B-0AD04B70F3F1}">
      <dgm:prSet/>
      <dgm:spPr/>
      <dgm:t>
        <a:bodyPr/>
        <a:lstStyle/>
        <a:p>
          <a:endParaRPr lang="ru-RU"/>
        </a:p>
      </dgm:t>
    </dgm:pt>
    <dgm:pt modelId="{88D9A9B6-4D71-4182-8080-112D1432E666}">
      <dgm:prSet phldrT="[Текст]" custT="1"/>
      <dgm:spPr/>
      <dgm:t>
        <a:bodyPr/>
        <a:lstStyle/>
        <a:p>
          <a:r>
            <a:rPr lang="ru-RU" sz="1400" dirty="0" smtClean="0"/>
            <a:t>Показ открытых занятий</a:t>
          </a:r>
          <a:endParaRPr lang="ru-RU" sz="1400" dirty="0"/>
        </a:p>
      </dgm:t>
    </dgm:pt>
    <dgm:pt modelId="{CE1B579B-214D-4234-8FE0-646E526990A3}" type="parTrans" cxnId="{910FA0B0-AF98-415F-8480-84480522AD82}">
      <dgm:prSet/>
      <dgm:spPr/>
      <dgm:t>
        <a:bodyPr/>
        <a:lstStyle/>
        <a:p>
          <a:endParaRPr lang="ru-RU"/>
        </a:p>
      </dgm:t>
    </dgm:pt>
    <dgm:pt modelId="{CB8BEF48-64F1-4DFE-A05C-F7FDD97C0CE3}" type="sibTrans" cxnId="{910FA0B0-AF98-415F-8480-84480522AD82}">
      <dgm:prSet/>
      <dgm:spPr/>
      <dgm:t>
        <a:bodyPr/>
        <a:lstStyle/>
        <a:p>
          <a:endParaRPr lang="ru-RU"/>
        </a:p>
      </dgm:t>
    </dgm:pt>
    <dgm:pt modelId="{6DD724DA-B606-4D3E-8937-CAB3A62B5980}">
      <dgm:prSet phldrT="[Текст]" custT="1"/>
      <dgm:spPr/>
      <dgm:t>
        <a:bodyPr/>
        <a:lstStyle/>
        <a:p>
          <a:r>
            <a:rPr lang="ru-RU" sz="1400" dirty="0" smtClean="0"/>
            <a:t>Наглядная информация</a:t>
          </a:r>
          <a:endParaRPr lang="ru-RU" sz="1400" dirty="0"/>
        </a:p>
      </dgm:t>
    </dgm:pt>
    <dgm:pt modelId="{CAB9E92D-90AA-4064-818B-74F18D8DDF7E}" type="parTrans" cxnId="{56A17F39-A944-47A6-9E46-B2D6481EABA9}">
      <dgm:prSet/>
      <dgm:spPr/>
      <dgm:t>
        <a:bodyPr/>
        <a:lstStyle/>
        <a:p>
          <a:endParaRPr lang="ru-RU"/>
        </a:p>
      </dgm:t>
    </dgm:pt>
    <dgm:pt modelId="{BB00885E-14D1-4AE9-8878-D45BB1BDCDE6}" type="sibTrans" cxnId="{56A17F39-A944-47A6-9E46-B2D6481EABA9}">
      <dgm:prSet/>
      <dgm:spPr/>
      <dgm:t>
        <a:bodyPr/>
        <a:lstStyle/>
        <a:p>
          <a:endParaRPr lang="ru-RU"/>
        </a:p>
      </dgm:t>
    </dgm:pt>
    <dgm:pt modelId="{FA9E3F88-F725-4BF9-9D5E-80C082D7EB05}">
      <dgm:prSet phldrT="[Текст]" custT="1"/>
      <dgm:spPr/>
      <dgm:t>
        <a:bodyPr/>
        <a:lstStyle/>
        <a:p>
          <a:r>
            <a:rPr lang="ru-RU" sz="1400" dirty="0" smtClean="0"/>
            <a:t>Родительские собрания</a:t>
          </a:r>
          <a:endParaRPr lang="ru-RU" sz="1400" dirty="0"/>
        </a:p>
      </dgm:t>
    </dgm:pt>
    <dgm:pt modelId="{8F4D36BF-4E57-40B8-87CA-FC4DBD53FCFB}" type="parTrans" cxnId="{A36F19C5-BD25-4904-918D-DD638586BFAB}">
      <dgm:prSet/>
      <dgm:spPr/>
      <dgm:t>
        <a:bodyPr/>
        <a:lstStyle/>
        <a:p>
          <a:endParaRPr lang="ru-RU"/>
        </a:p>
      </dgm:t>
    </dgm:pt>
    <dgm:pt modelId="{FD748F05-8621-4F52-A581-9539C3A753D4}" type="sibTrans" cxnId="{A36F19C5-BD25-4904-918D-DD638586BFAB}">
      <dgm:prSet/>
      <dgm:spPr/>
      <dgm:t>
        <a:bodyPr/>
        <a:lstStyle/>
        <a:p>
          <a:endParaRPr lang="ru-RU"/>
        </a:p>
      </dgm:t>
    </dgm:pt>
    <dgm:pt modelId="{D27DB40C-8A9F-4646-95C6-D6E13B281A8F}">
      <dgm:prSet phldrT="[Текст]"/>
      <dgm:spPr/>
      <dgm:t>
        <a:bodyPr/>
        <a:lstStyle/>
        <a:p>
          <a:endParaRPr lang="ru-RU" dirty="0"/>
        </a:p>
      </dgm:t>
    </dgm:pt>
    <dgm:pt modelId="{F2B2B78E-823C-463B-9FF8-60B62CFFAEB4}" type="parTrans" cxnId="{13A1D3EC-BEE8-42BA-9A99-2908AE23A7DA}">
      <dgm:prSet/>
      <dgm:spPr/>
      <dgm:t>
        <a:bodyPr/>
        <a:lstStyle/>
        <a:p>
          <a:endParaRPr lang="ru-RU"/>
        </a:p>
      </dgm:t>
    </dgm:pt>
    <dgm:pt modelId="{D80561DD-7191-4695-9963-4882350E0C91}" type="sibTrans" cxnId="{13A1D3EC-BEE8-42BA-9A99-2908AE23A7DA}">
      <dgm:prSet/>
      <dgm:spPr/>
      <dgm:t>
        <a:bodyPr/>
        <a:lstStyle/>
        <a:p>
          <a:endParaRPr lang="ru-RU"/>
        </a:p>
      </dgm:t>
    </dgm:pt>
    <dgm:pt modelId="{ED4CC6AF-1043-465D-8B0B-131E1444F5DB}">
      <dgm:prSet phldrT="[Текст]" custT="1"/>
      <dgm:spPr/>
      <dgm:t>
        <a:bodyPr/>
        <a:lstStyle/>
        <a:p>
          <a:r>
            <a:rPr lang="ru-RU" sz="1400" dirty="0" smtClean="0"/>
            <a:t>Совместные праздники и досуги</a:t>
          </a:r>
          <a:endParaRPr lang="ru-RU" sz="1400" dirty="0"/>
        </a:p>
      </dgm:t>
    </dgm:pt>
    <dgm:pt modelId="{D04EC4B4-FBE3-453C-8507-87894EB77653}" type="parTrans" cxnId="{8A2A3A4B-6506-40EC-91B7-A5CFC3FFA319}">
      <dgm:prSet/>
      <dgm:spPr/>
      <dgm:t>
        <a:bodyPr/>
        <a:lstStyle/>
        <a:p>
          <a:endParaRPr lang="ru-RU"/>
        </a:p>
      </dgm:t>
    </dgm:pt>
    <dgm:pt modelId="{9ADF3394-A6F4-4C94-9803-5D6B7258D672}" type="sibTrans" cxnId="{8A2A3A4B-6506-40EC-91B7-A5CFC3FFA319}">
      <dgm:prSet/>
      <dgm:spPr/>
      <dgm:t>
        <a:bodyPr/>
        <a:lstStyle/>
        <a:p>
          <a:endParaRPr lang="ru-RU"/>
        </a:p>
      </dgm:t>
    </dgm:pt>
    <dgm:pt modelId="{8EF45565-B45D-411A-BDBE-B9D18A40967E}">
      <dgm:prSet phldrT="[Текст]" custT="1"/>
      <dgm:spPr/>
      <dgm:t>
        <a:bodyPr/>
        <a:lstStyle/>
        <a:p>
          <a:r>
            <a:rPr lang="ru-RU" sz="1400" dirty="0" smtClean="0"/>
            <a:t>Беседы</a:t>
          </a:r>
          <a:endParaRPr lang="ru-RU" sz="1400" dirty="0"/>
        </a:p>
      </dgm:t>
    </dgm:pt>
    <dgm:pt modelId="{AB1BC919-0065-455D-905C-2E70D9E78CFA}" type="parTrans" cxnId="{2A726909-C3E0-49AF-93D1-D49B761220DA}">
      <dgm:prSet/>
      <dgm:spPr/>
      <dgm:t>
        <a:bodyPr/>
        <a:lstStyle/>
        <a:p>
          <a:endParaRPr lang="ru-RU"/>
        </a:p>
      </dgm:t>
    </dgm:pt>
    <dgm:pt modelId="{6D04AAB4-35ED-47D6-A673-127D88747BCA}" type="sibTrans" cxnId="{2A726909-C3E0-49AF-93D1-D49B761220DA}">
      <dgm:prSet/>
      <dgm:spPr/>
      <dgm:t>
        <a:bodyPr/>
        <a:lstStyle/>
        <a:p>
          <a:endParaRPr lang="ru-RU"/>
        </a:p>
      </dgm:t>
    </dgm:pt>
    <dgm:pt modelId="{161A0B36-1014-4413-8B03-E007A7DB284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/>
            <a:t>Консультации</a:t>
          </a:r>
        </a:p>
      </dgm:t>
    </dgm:pt>
    <dgm:pt modelId="{2166688E-3AAD-4045-8D44-EC8262FC0CC4}" type="parTrans" cxnId="{B32A5DAC-1D2C-4D9A-99A4-88FD22A0FE11}">
      <dgm:prSet/>
      <dgm:spPr/>
      <dgm:t>
        <a:bodyPr/>
        <a:lstStyle/>
        <a:p>
          <a:endParaRPr lang="ru-RU"/>
        </a:p>
      </dgm:t>
    </dgm:pt>
    <dgm:pt modelId="{7B883C53-B520-4FAC-B09A-62BC5E1408DA}" type="sibTrans" cxnId="{B32A5DAC-1D2C-4D9A-99A4-88FD22A0FE11}">
      <dgm:prSet/>
      <dgm:spPr/>
      <dgm:t>
        <a:bodyPr/>
        <a:lstStyle/>
        <a:p>
          <a:endParaRPr lang="ru-RU"/>
        </a:p>
      </dgm:t>
    </dgm:pt>
    <dgm:pt modelId="{2918AF82-D191-410A-8449-BB30E06BF9B0}">
      <dgm:prSet phldrT="[Текст]" custT="1"/>
      <dgm:spPr/>
      <dgm:t>
        <a:bodyPr/>
        <a:lstStyle/>
        <a:p>
          <a:r>
            <a:rPr lang="ru-RU" sz="1400" dirty="0" smtClean="0"/>
            <a:t>Дни открытых дверей</a:t>
          </a:r>
          <a:endParaRPr lang="ru-RU" sz="1400" dirty="0"/>
        </a:p>
      </dgm:t>
    </dgm:pt>
    <dgm:pt modelId="{1DE12FBD-855F-4F90-8207-42B68CF139A1}" type="parTrans" cxnId="{9C937AC7-0591-451B-80A3-AB77031343A9}">
      <dgm:prSet/>
      <dgm:spPr/>
      <dgm:t>
        <a:bodyPr/>
        <a:lstStyle/>
        <a:p>
          <a:endParaRPr lang="ru-RU"/>
        </a:p>
      </dgm:t>
    </dgm:pt>
    <dgm:pt modelId="{F037F754-741E-40DB-876E-322BD6132EF1}" type="sibTrans" cxnId="{9C937AC7-0591-451B-80A3-AB77031343A9}">
      <dgm:prSet/>
      <dgm:spPr/>
      <dgm:t>
        <a:bodyPr/>
        <a:lstStyle/>
        <a:p>
          <a:endParaRPr lang="ru-RU"/>
        </a:p>
      </dgm:t>
    </dgm:pt>
    <dgm:pt modelId="{6F76D7A6-44C9-4703-950A-FBDD1A2286F3}" type="pres">
      <dgm:prSet presAssocID="{625C5E8A-D1CD-4A26-A702-7AA8519401D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E88A7D-29C0-4B88-AC5A-6DC42EBD44ED}" type="pres">
      <dgm:prSet presAssocID="{5C64FF98-8327-45EB-A809-AB60EF910EE1}" presName="centerShape" presStyleLbl="node0" presStyleIdx="0" presStyleCnt="1" custScaleX="201090" custScaleY="206365"/>
      <dgm:spPr/>
      <dgm:t>
        <a:bodyPr/>
        <a:lstStyle/>
        <a:p>
          <a:endParaRPr lang="ru-RU"/>
        </a:p>
      </dgm:t>
    </dgm:pt>
    <dgm:pt modelId="{2FD7D016-66AD-4C81-AE11-CB294C39ED5F}" type="pres">
      <dgm:prSet presAssocID="{B63CDFE0-795D-434A-9256-2466AB149F93}" presName="Name9" presStyleLbl="parChTrans1D2" presStyleIdx="0" presStyleCnt="9"/>
      <dgm:spPr/>
      <dgm:t>
        <a:bodyPr/>
        <a:lstStyle/>
        <a:p>
          <a:endParaRPr lang="ru-RU"/>
        </a:p>
      </dgm:t>
    </dgm:pt>
    <dgm:pt modelId="{BFD99E95-0BB8-41B2-84C5-7BB1ABAD9AD4}" type="pres">
      <dgm:prSet presAssocID="{B63CDFE0-795D-434A-9256-2466AB149F93}" presName="connTx" presStyleLbl="parChTrans1D2" presStyleIdx="0" presStyleCnt="9"/>
      <dgm:spPr/>
      <dgm:t>
        <a:bodyPr/>
        <a:lstStyle/>
        <a:p>
          <a:endParaRPr lang="ru-RU"/>
        </a:p>
      </dgm:t>
    </dgm:pt>
    <dgm:pt modelId="{4F0FFBC2-959F-4CFB-BA52-B685F6B91138}" type="pres">
      <dgm:prSet presAssocID="{B40BC90D-AACA-4BA0-9AF6-D99B8EBD58BE}" presName="node" presStyleLbl="node1" presStyleIdx="0" presStyleCnt="9" custScaleX="107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414A4-DDC0-4B95-92ED-6534EBE3AA40}" type="pres">
      <dgm:prSet presAssocID="{319C9E55-1871-450C-B9C6-10DACFE66C8A}" presName="Name9" presStyleLbl="parChTrans1D2" presStyleIdx="1" presStyleCnt="9"/>
      <dgm:spPr/>
      <dgm:t>
        <a:bodyPr/>
        <a:lstStyle/>
        <a:p>
          <a:endParaRPr lang="ru-RU"/>
        </a:p>
      </dgm:t>
    </dgm:pt>
    <dgm:pt modelId="{F9784A30-1F85-45C1-9A2C-5F72D0DD63B5}" type="pres">
      <dgm:prSet presAssocID="{319C9E55-1871-450C-B9C6-10DACFE66C8A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631150E-D850-4065-B3D2-0FC063FF2851}" type="pres">
      <dgm:prSet presAssocID="{838D740A-A51B-4646-89C8-1F0114828E1F}" presName="node" presStyleLbl="node1" presStyleIdx="1" presStyleCnt="9" custScaleX="107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C3483-711D-4D85-9627-EE12747A7900}" type="pres">
      <dgm:prSet presAssocID="{CE1B579B-214D-4234-8FE0-646E526990A3}" presName="Name9" presStyleLbl="parChTrans1D2" presStyleIdx="2" presStyleCnt="9"/>
      <dgm:spPr/>
      <dgm:t>
        <a:bodyPr/>
        <a:lstStyle/>
        <a:p>
          <a:endParaRPr lang="ru-RU"/>
        </a:p>
      </dgm:t>
    </dgm:pt>
    <dgm:pt modelId="{A1EF9F4D-7E13-49DA-98CC-69DF0D462923}" type="pres">
      <dgm:prSet presAssocID="{CE1B579B-214D-4234-8FE0-646E526990A3}" presName="connTx" presStyleLbl="parChTrans1D2" presStyleIdx="2" presStyleCnt="9"/>
      <dgm:spPr/>
      <dgm:t>
        <a:bodyPr/>
        <a:lstStyle/>
        <a:p>
          <a:endParaRPr lang="ru-RU"/>
        </a:p>
      </dgm:t>
    </dgm:pt>
    <dgm:pt modelId="{FF8C3360-2FAF-4ADB-A207-D4A5AEA4EB1A}" type="pres">
      <dgm:prSet presAssocID="{88D9A9B6-4D71-4182-8080-112D1432E66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95BFF-4A08-493D-A4D8-F63CDAECA42E}" type="pres">
      <dgm:prSet presAssocID="{CAB9E92D-90AA-4064-818B-74F18D8DDF7E}" presName="Name9" presStyleLbl="parChTrans1D2" presStyleIdx="3" presStyleCnt="9"/>
      <dgm:spPr/>
      <dgm:t>
        <a:bodyPr/>
        <a:lstStyle/>
        <a:p>
          <a:endParaRPr lang="ru-RU"/>
        </a:p>
      </dgm:t>
    </dgm:pt>
    <dgm:pt modelId="{C5D0AE5A-E1F2-417C-B768-22C26540024F}" type="pres">
      <dgm:prSet presAssocID="{CAB9E92D-90AA-4064-818B-74F18D8DDF7E}" presName="connTx" presStyleLbl="parChTrans1D2" presStyleIdx="3" presStyleCnt="9"/>
      <dgm:spPr/>
      <dgm:t>
        <a:bodyPr/>
        <a:lstStyle/>
        <a:p>
          <a:endParaRPr lang="ru-RU"/>
        </a:p>
      </dgm:t>
    </dgm:pt>
    <dgm:pt modelId="{6C621138-6B64-425F-B756-F6ED5B3E46C7}" type="pres">
      <dgm:prSet presAssocID="{6DD724DA-B606-4D3E-8937-CAB3A62B598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65430-02E7-4CEB-A3CA-89E250C1D91E}" type="pres">
      <dgm:prSet presAssocID="{8F4D36BF-4E57-40B8-87CA-FC4DBD53FCFB}" presName="Name9" presStyleLbl="parChTrans1D2" presStyleIdx="4" presStyleCnt="9"/>
      <dgm:spPr/>
      <dgm:t>
        <a:bodyPr/>
        <a:lstStyle/>
        <a:p>
          <a:endParaRPr lang="ru-RU"/>
        </a:p>
      </dgm:t>
    </dgm:pt>
    <dgm:pt modelId="{ECAA156E-B577-4069-B201-7BFDA32B717A}" type="pres">
      <dgm:prSet presAssocID="{8F4D36BF-4E57-40B8-87CA-FC4DBD53FCFB}" presName="connTx" presStyleLbl="parChTrans1D2" presStyleIdx="4" presStyleCnt="9"/>
      <dgm:spPr/>
      <dgm:t>
        <a:bodyPr/>
        <a:lstStyle/>
        <a:p>
          <a:endParaRPr lang="ru-RU"/>
        </a:p>
      </dgm:t>
    </dgm:pt>
    <dgm:pt modelId="{488AA111-4675-4645-82E4-BFFA9C25A185}" type="pres">
      <dgm:prSet presAssocID="{FA9E3F88-F725-4BF9-9D5E-80C082D7EB05}" presName="node" presStyleLbl="node1" presStyleIdx="4" presStyleCnt="9" custScaleX="109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E7B18-E5C8-4672-8656-D9AF5F5C5B0C}" type="pres">
      <dgm:prSet presAssocID="{AB1BC919-0065-455D-905C-2E70D9E78CFA}" presName="Name9" presStyleLbl="parChTrans1D2" presStyleIdx="5" presStyleCnt="9"/>
      <dgm:spPr/>
      <dgm:t>
        <a:bodyPr/>
        <a:lstStyle/>
        <a:p>
          <a:endParaRPr lang="ru-RU"/>
        </a:p>
      </dgm:t>
    </dgm:pt>
    <dgm:pt modelId="{ECFB7C01-C1D4-4DD0-A7BB-898815D3BE4A}" type="pres">
      <dgm:prSet presAssocID="{AB1BC919-0065-455D-905C-2E70D9E78CFA}" presName="connTx" presStyleLbl="parChTrans1D2" presStyleIdx="5" presStyleCnt="9"/>
      <dgm:spPr/>
      <dgm:t>
        <a:bodyPr/>
        <a:lstStyle/>
        <a:p>
          <a:endParaRPr lang="ru-RU"/>
        </a:p>
      </dgm:t>
    </dgm:pt>
    <dgm:pt modelId="{EAA28ACB-A72E-4754-ACD5-8380A5C637B9}" type="pres">
      <dgm:prSet presAssocID="{8EF45565-B45D-411A-BDBE-B9D18A40967E}" presName="node" presStyleLbl="node1" presStyleIdx="5" presStyleCnt="9" custScaleX="104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EFD06-77C9-4DFB-A21E-DB5BF70CA8D2}" type="pres">
      <dgm:prSet presAssocID="{2166688E-3AAD-4045-8D44-EC8262FC0CC4}" presName="Name9" presStyleLbl="parChTrans1D2" presStyleIdx="6" presStyleCnt="9"/>
      <dgm:spPr/>
      <dgm:t>
        <a:bodyPr/>
        <a:lstStyle/>
        <a:p>
          <a:endParaRPr lang="ru-RU"/>
        </a:p>
      </dgm:t>
    </dgm:pt>
    <dgm:pt modelId="{6A33A0FE-F038-4979-B0FF-D0F46C0FEF5B}" type="pres">
      <dgm:prSet presAssocID="{2166688E-3AAD-4045-8D44-EC8262FC0CC4}" presName="connTx" presStyleLbl="parChTrans1D2" presStyleIdx="6" presStyleCnt="9"/>
      <dgm:spPr/>
      <dgm:t>
        <a:bodyPr/>
        <a:lstStyle/>
        <a:p>
          <a:endParaRPr lang="ru-RU"/>
        </a:p>
      </dgm:t>
    </dgm:pt>
    <dgm:pt modelId="{1DD200E7-6B8C-4CD3-B7E9-9850F4E36EAF}" type="pres">
      <dgm:prSet presAssocID="{161A0B36-1014-4413-8B03-E007A7DB2841}" presName="node" presStyleLbl="node1" presStyleIdx="6" presStyleCnt="9" custScaleX="104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EE8DB-5AC0-4D3B-9AED-1090AA68742C}" type="pres">
      <dgm:prSet presAssocID="{1DE12FBD-855F-4F90-8207-42B68CF139A1}" presName="Name9" presStyleLbl="parChTrans1D2" presStyleIdx="7" presStyleCnt="9"/>
      <dgm:spPr/>
      <dgm:t>
        <a:bodyPr/>
        <a:lstStyle/>
        <a:p>
          <a:endParaRPr lang="ru-RU"/>
        </a:p>
      </dgm:t>
    </dgm:pt>
    <dgm:pt modelId="{DB121D32-4587-43EF-9F0B-F95E27C5D82A}" type="pres">
      <dgm:prSet presAssocID="{1DE12FBD-855F-4F90-8207-42B68CF139A1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F0DDFBF-1CB4-471C-85CE-9BB6B2822252}" type="pres">
      <dgm:prSet presAssocID="{2918AF82-D191-410A-8449-BB30E06BF9B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20383-4920-4966-91E5-729FBE942AE0}" type="pres">
      <dgm:prSet presAssocID="{D04EC4B4-FBE3-453C-8507-87894EB77653}" presName="Name9" presStyleLbl="parChTrans1D2" presStyleIdx="8" presStyleCnt="9"/>
      <dgm:spPr/>
      <dgm:t>
        <a:bodyPr/>
        <a:lstStyle/>
        <a:p>
          <a:endParaRPr lang="ru-RU"/>
        </a:p>
      </dgm:t>
    </dgm:pt>
    <dgm:pt modelId="{CA5C43F2-EDE9-421E-8A63-32591CCFD9D2}" type="pres">
      <dgm:prSet presAssocID="{D04EC4B4-FBE3-453C-8507-87894EB77653}" presName="connTx" presStyleLbl="parChTrans1D2" presStyleIdx="8" presStyleCnt="9"/>
      <dgm:spPr/>
      <dgm:t>
        <a:bodyPr/>
        <a:lstStyle/>
        <a:p>
          <a:endParaRPr lang="ru-RU"/>
        </a:p>
      </dgm:t>
    </dgm:pt>
    <dgm:pt modelId="{61760099-ACDC-4B69-9419-8F7D689D1034}" type="pres">
      <dgm:prSet presAssocID="{ED4CC6AF-1043-465D-8B0B-131E1444F5D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A1D3EC-BEE8-42BA-9A99-2908AE23A7DA}" srcId="{625C5E8A-D1CD-4A26-A702-7AA8519401D9}" destId="{D27DB40C-8A9F-4646-95C6-D6E13B281A8F}" srcOrd="1" destOrd="0" parTransId="{F2B2B78E-823C-463B-9FF8-60B62CFFAEB4}" sibTransId="{D80561DD-7191-4695-9963-4882350E0C91}"/>
    <dgm:cxn modelId="{191010CA-F28F-4C61-975B-9ABA894617DD}" type="presOf" srcId="{1DE12FBD-855F-4F90-8207-42B68CF139A1}" destId="{DB121D32-4587-43EF-9F0B-F95E27C5D82A}" srcOrd="1" destOrd="0" presId="urn:microsoft.com/office/officeart/2005/8/layout/radial1"/>
    <dgm:cxn modelId="{DE0C9A7C-0AAD-4EB5-91AE-DC4CB89561FD}" type="presOf" srcId="{CAB9E92D-90AA-4064-818B-74F18D8DDF7E}" destId="{C5D0AE5A-E1F2-417C-B768-22C26540024F}" srcOrd="1" destOrd="0" presId="urn:microsoft.com/office/officeart/2005/8/layout/radial1"/>
    <dgm:cxn modelId="{7163D127-96AF-4BC5-B0FC-EAE65D33FF8E}" type="presOf" srcId="{B63CDFE0-795D-434A-9256-2466AB149F93}" destId="{BFD99E95-0BB8-41B2-84C5-7BB1ABAD9AD4}" srcOrd="1" destOrd="0" presId="urn:microsoft.com/office/officeart/2005/8/layout/radial1"/>
    <dgm:cxn modelId="{C2DC2252-A9D8-4DF8-8725-6193F367FE0C}" type="presOf" srcId="{CE1B579B-214D-4234-8FE0-646E526990A3}" destId="{C29C3483-711D-4D85-9627-EE12747A7900}" srcOrd="0" destOrd="0" presId="urn:microsoft.com/office/officeart/2005/8/layout/radial1"/>
    <dgm:cxn modelId="{C46301B3-DFE4-4198-A2CD-00826BCCE8BF}" type="presOf" srcId="{6DD724DA-B606-4D3E-8937-CAB3A62B5980}" destId="{6C621138-6B64-425F-B756-F6ED5B3E46C7}" srcOrd="0" destOrd="0" presId="urn:microsoft.com/office/officeart/2005/8/layout/radial1"/>
    <dgm:cxn modelId="{8954E7A2-AF13-484C-BEFB-056E370118CF}" type="presOf" srcId="{2166688E-3AAD-4045-8D44-EC8262FC0CC4}" destId="{6A33A0FE-F038-4979-B0FF-D0F46C0FEF5B}" srcOrd="1" destOrd="0" presId="urn:microsoft.com/office/officeart/2005/8/layout/radial1"/>
    <dgm:cxn modelId="{49C6A53A-DBD9-4BD0-AF6B-0074822451C4}" type="presOf" srcId="{88D9A9B6-4D71-4182-8080-112D1432E666}" destId="{FF8C3360-2FAF-4ADB-A207-D4A5AEA4EB1A}" srcOrd="0" destOrd="0" presId="urn:microsoft.com/office/officeart/2005/8/layout/radial1"/>
    <dgm:cxn modelId="{15F7A61E-E6C4-4F83-8F13-524913D9C731}" type="presOf" srcId="{FA9E3F88-F725-4BF9-9D5E-80C082D7EB05}" destId="{488AA111-4675-4645-82E4-BFFA9C25A185}" srcOrd="0" destOrd="0" presId="urn:microsoft.com/office/officeart/2005/8/layout/radial1"/>
    <dgm:cxn modelId="{6ADFF01B-5F4F-4EB0-8D7B-0AD04B70F3F1}" srcId="{5C64FF98-8327-45EB-A809-AB60EF910EE1}" destId="{838D740A-A51B-4646-89C8-1F0114828E1F}" srcOrd="1" destOrd="0" parTransId="{319C9E55-1871-450C-B9C6-10DACFE66C8A}" sibTransId="{C1BDC2D8-3C57-47F7-8F8C-AE1C40537F41}"/>
    <dgm:cxn modelId="{287C20A8-570C-4036-9C19-27EBED23D49C}" type="presOf" srcId="{8F4D36BF-4E57-40B8-87CA-FC4DBD53FCFB}" destId="{93365430-02E7-4CEB-A3CA-89E250C1D91E}" srcOrd="0" destOrd="0" presId="urn:microsoft.com/office/officeart/2005/8/layout/radial1"/>
    <dgm:cxn modelId="{8A2A3A4B-6506-40EC-91B7-A5CFC3FFA319}" srcId="{5C64FF98-8327-45EB-A809-AB60EF910EE1}" destId="{ED4CC6AF-1043-465D-8B0B-131E1444F5DB}" srcOrd="8" destOrd="0" parTransId="{D04EC4B4-FBE3-453C-8507-87894EB77653}" sibTransId="{9ADF3394-A6F4-4C94-9803-5D6B7258D672}"/>
    <dgm:cxn modelId="{95796C46-A065-4F17-B2A7-F44F56685C5D}" srcId="{625C5E8A-D1CD-4A26-A702-7AA8519401D9}" destId="{5C64FF98-8327-45EB-A809-AB60EF910EE1}" srcOrd="0" destOrd="0" parTransId="{B3461D04-58CE-4506-B078-428751353792}" sibTransId="{4E6039E4-8604-4ACA-A460-315A16959DF2}"/>
    <dgm:cxn modelId="{45BF1E80-A6E7-4ABA-88B4-CBAB432C5E45}" type="presOf" srcId="{625C5E8A-D1CD-4A26-A702-7AA8519401D9}" destId="{6F76D7A6-44C9-4703-950A-FBDD1A2286F3}" srcOrd="0" destOrd="0" presId="urn:microsoft.com/office/officeart/2005/8/layout/radial1"/>
    <dgm:cxn modelId="{50760DBD-FCCC-4EFB-8F18-A6EDF7A9BEFF}" type="presOf" srcId="{B40BC90D-AACA-4BA0-9AF6-D99B8EBD58BE}" destId="{4F0FFBC2-959F-4CFB-BA52-B685F6B91138}" srcOrd="0" destOrd="0" presId="urn:microsoft.com/office/officeart/2005/8/layout/radial1"/>
    <dgm:cxn modelId="{910FA0B0-AF98-415F-8480-84480522AD82}" srcId="{5C64FF98-8327-45EB-A809-AB60EF910EE1}" destId="{88D9A9B6-4D71-4182-8080-112D1432E666}" srcOrd="2" destOrd="0" parTransId="{CE1B579B-214D-4234-8FE0-646E526990A3}" sibTransId="{CB8BEF48-64F1-4DFE-A05C-F7FDD97C0CE3}"/>
    <dgm:cxn modelId="{CC5DFB1D-AD3E-4160-B0E7-534D59475DB5}" type="presOf" srcId="{1DE12FBD-855F-4F90-8207-42B68CF139A1}" destId="{392EE8DB-5AC0-4D3B-9AED-1090AA68742C}" srcOrd="0" destOrd="0" presId="urn:microsoft.com/office/officeart/2005/8/layout/radial1"/>
    <dgm:cxn modelId="{01526677-0506-4794-9BEF-5E323FA8C3A6}" type="presOf" srcId="{ED4CC6AF-1043-465D-8B0B-131E1444F5DB}" destId="{61760099-ACDC-4B69-9419-8F7D689D1034}" srcOrd="0" destOrd="0" presId="urn:microsoft.com/office/officeart/2005/8/layout/radial1"/>
    <dgm:cxn modelId="{8CCF4D9C-B90F-4BFC-ADAC-F8822D7AF2EA}" type="presOf" srcId="{CAB9E92D-90AA-4064-818B-74F18D8DDF7E}" destId="{50D95BFF-4A08-493D-A4D8-F63CDAECA42E}" srcOrd="0" destOrd="0" presId="urn:microsoft.com/office/officeart/2005/8/layout/radial1"/>
    <dgm:cxn modelId="{CD816788-B558-40C6-A963-113240B0ACD9}" type="presOf" srcId="{319C9E55-1871-450C-B9C6-10DACFE66C8A}" destId="{F9784A30-1F85-45C1-9A2C-5F72D0DD63B5}" srcOrd="1" destOrd="0" presId="urn:microsoft.com/office/officeart/2005/8/layout/radial1"/>
    <dgm:cxn modelId="{8776807D-3A06-46AF-BE37-47AF8692F631}" type="presOf" srcId="{319C9E55-1871-450C-B9C6-10DACFE66C8A}" destId="{889414A4-DDC0-4B95-92ED-6534EBE3AA40}" srcOrd="0" destOrd="0" presId="urn:microsoft.com/office/officeart/2005/8/layout/radial1"/>
    <dgm:cxn modelId="{56A17F39-A944-47A6-9E46-B2D6481EABA9}" srcId="{5C64FF98-8327-45EB-A809-AB60EF910EE1}" destId="{6DD724DA-B606-4D3E-8937-CAB3A62B5980}" srcOrd="3" destOrd="0" parTransId="{CAB9E92D-90AA-4064-818B-74F18D8DDF7E}" sibTransId="{BB00885E-14D1-4AE9-8878-D45BB1BDCDE6}"/>
    <dgm:cxn modelId="{B32A5DAC-1D2C-4D9A-99A4-88FD22A0FE11}" srcId="{5C64FF98-8327-45EB-A809-AB60EF910EE1}" destId="{161A0B36-1014-4413-8B03-E007A7DB2841}" srcOrd="6" destOrd="0" parTransId="{2166688E-3AAD-4045-8D44-EC8262FC0CC4}" sibTransId="{7B883C53-B520-4FAC-B09A-62BC5E1408DA}"/>
    <dgm:cxn modelId="{072F562A-9773-4D4A-8130-5B80980B817F}" type="presOf" srcId="{8F4D36BF-4E57-40B8-87CA-FC4DBD53FCFB}" destId="{ECAA156E-B577-4069-B201-7BFDA32B717A}" srcOrd="1" destOrd="0" presId="urn:microsoft.com/office/officeart/2005/8/layout/radial1"/>
    <dgm:cxn modelId="{D045DAE6-7835-48BA-807F-F3C6D8260B44}" srcId="{5C64FF98-8327-45EB-A809-AB60EF910EE1}" destId="{B40BC90D-AACA-4BA0-9AF6-D99B8EBD58BE}" srcOrd="0" destOrd="0" parTransId="{B63CDFE0-795D-434A-9256-2466AB149F93}" sibTransId="{33A725AB-26F0-47EE-868C-D704E2721AE7}"/>
    <dgm:cxn modelId="{8EB63618-12B6-4B80-9798-FF1C596ED809}" type="presOf" srcId="{161A0B36-1014-4413-8B03-E007A7DB2841}" destId="{1DD200E7-6B8C-4CD3-B7E9-9850F4E36EAF}" srcOrd="0" destOrd="0" presId="urn:microsoft.com/office/officeart/2005/8/layout/radial1"/>
    <dgm:cxn modelId="{A36F19C5-BD25-4904-918D-DD638586BFAB}" srcId="{5C64FF98-8327-45EB-A809-AB60EF910EE1}" destId="{FA9E3F88-F725-4BF9-9D5E-80C082D7EB05}" srcOrd="4" destOrd="0" parTransId="{8F4D36BF-4E57-40B8-87CA-FC4DBD53FCFB}" sibTransId="{FD748F05-8621-4F52-A581-9539C3A753D4}"/>
    <dgm:cxn modelId="{86F0346D-8C08-4FF8-8C1F-724AA2C457C0}" type="presOf" srcId="{AB1BC919-0065-455D-905C-2E70D9E78CFA}" destId="{9FAE7B18-E5C8-4672-8656-D9AF5F5C5B0C}" srcOrd="0" destOrd="0" presId="urn:microsoft.com/office/officeart/2005/8/layout/radial1"/>
    <dgm:cxn modelId="{7B4EAB57-5C74-4659-BCDB-69F4A0CE2ED9}" type="presOf" srcId="{D04EC4B4-FBE3-453C-8507-87894EB77653}" destId="{CA5C43F2-EDE9-421E-8A63-32591CCFD9D2}" srcOrd="1" destOrd="0" presId="urn:microsoft.com/office/officeart/2005/8/layout/radial1"/>
    <dgm:cxn modelId="{2A726909-C3E0-49AF-93D1-D49B761220DA}" srcId="{5C64FF98-8327-45EB-A809-AB60EF910EE1}" destId="{8EF45565-B45D-411A-BDBE-B9D18A40967E}" srcOrd="5" destOrd="0" parTransId="{AB1BC919-0065-455D-905C-2E70D9E78CFA}" sibTransId="{6D04AAB4-35ED-47D6-A673-127D88747BCA}"/>
    <dgm:cxn modelId="{14C759D2-D3B6-4827-B3D3-643E254C8AF8}" type="presOf" srcId="{B63CDFE0-795D-434A-9256-2466AB149F93}" destId="{2FD7D016-66AD-4C81-AE11-CB294C39ED5F}" srcOrd="0" destOrd="0" presId="urn:microsoft.com/office/officeart/2005/8/layout/radial1"/>
    <dgm:cxn modelId="{54EC13DB-6E36-42E4-80D5-269E557B702E}" type="presOf" srcId="{838D740A-A51B-4646-89C8-1F0114828E1F}" destId="{B631150E-D850-4065-B3D2-0FC063FF2851}" srcOrd="0" destOrd="0" presId="urn:microsoft.com/office/officeart/2005/8/layout/radial1"/>
    <dgm:cxn modelId="{EDA59558-3BE4-47B9-997E-AB1605312217}" type="presOf" srcId="{8EF45565-B45D-411A-BDBE-B9D18A40967E}" destId="{EAA28ACB-A72E-4754-ACD5-8380A5C637B9}" srcOrd="0" destOrd="0" presId="urn:microsoft.com/office/officeart/2005/8/layout/radial1"/>
    <dgm:cxn modelId="{70A30A2A-7A23-4FC1-96B2-912F43F4171D}" type="presOf" srcId="{5C64FF98-8327-45EB-A809-AB60EF910EE1}" destId="{55E88A7D-29C0-4B88-AC5A-6DC42EBD44ED}" srcOrd="0" destOrd="0" presId="urn:microsoft.com/office/officeart/2005/8/layout/radial1"/>
    <dgm:cxn modelId="{9C937AC7-0591-451B-80A3-AB77031343A9}" srcId="{5C64FF98-8327-45EB-A809-AB60EF910EE1}" destId="{2918AF82-D191-410A-8449-BB30E06BF9B0}" srcOrd="7" destOrd="0" parTransId="{1DE12FBD-855F-4F90-8207-42B68CF139A1}" sibTransId="{F037F754-741E-40DB-876E-322BD6132EF1}"/>
    <dgm:cxn modelId="{2228B21F-CE28-4563-A2AC-0A094869A1A8}" type="presOf" srcId="{D04EC4B4-FBE3-453C-8507-87894EB77653}" destId="{70F20383-4920-4966-91E5-729FBE942AE0}" srcOrd="0" destOrd="0" presId="urn:microsoft.com/office/officeart/2005/8/layout/radial1"/>
    <dgm:cxn modelId="{8F7BD289-16DD-442B-BF43-61337DCB3E36}" type="presOf" srcId="{CE1B579B-214D-4234-8FE0-646E526990A3}" destId="{A1EF9F4D-7E13-49DA-98CC-69DF0D462923}" srcOrd="1" destOrd="0" presId="urn:microsoft.com/office/officeart/2005/8/layout/radial1"/>
    <dgm:cxn modelId="{8C2FC9D4-1577-4FAA-A048-C45DAAB2CE1F}" type="presOf" srcId="{2918AF82-D191-410A-8449-BB30E06BF9B0}" destId="{9F0DDFBF-1CB4-471C-85CE-9BB6B2822252}" srcOrd="0" destOrd="0" presId="urn:microsoft.com/office/officeart/2005/8/layout/radial1"/>
    <dgm:cxn modelId="{9D54D8EE-53FB-4BC2-887F-6AB66B909ABA}" type="presOf" srcId="{AB1BC919-0065-455D-905C-2E70D9E78CFA}" destId="{ECFB7C01-C1D4-4DD0-A7BB-898815D3BE4A}" srcOrd="1" destOrd="0" presId="urn:microsoft.com/office/officeart/2005/8/layout/radial1"/>
    <dgm:cxn modelId="{4F812B5C-0EF0-46D8-9F78-F04F7350B3E5}" type="presOf" srcId="{2166688E-3AAD-4045-8D44-EC8262FC0CC4}" destId="{C62EFD06-77C9-4DFB-A21E-DB5BF70CA8D2}" srcOrd="0" destOrd="0" presId="urn:microsoft.com/office/officeart/2005/8/layout/radial1"/>
    <dgm:cxn modelId="{EB1BA67A-E749-448B-8724-1C091276B5F1}" type="presParOf" srcId="{6F76D7A6-44C9-4703-950A-FBDD1A2286F3}" destId="{55E88A7D-29C0-4B88-AC5A-6DC42EBD44ED}" srcOrd="0" destOrd="0" presId="urn:microsoft.com/office/officeart/2005/8/layout/radial1"/>
    <dgm:cxn modelId="{95C5C095-E1E2-4AA1-A7AC-0DF37199672B}" type="presParOf" srcId="{6F76D7A6-44C9-4703-950A-FBDD1A2286F3}" destId="{2FD7D016-66AD-4C81-AE11-CB294C39ED5F}" srcOrd="1" destOrd="0" presId="urn:microsoft.com/office/officeart/2005/8/layout/radial1"/>
    <dgm:cxn modelId="{678FEC2C-A3CF-40B2-816D-6A1B6AD34C3C}" type="presParOf" srcId="{2FD7D016-66AD-4C81-AE11-CB294C39ED5F}" destId="{BFD99E95-0BB8-41B2-84C5-7BB1ABAD9AD4}" srcOrd="0" destOrd="0" presId="urn:microsoft.com/office/officeart/2005/8/layout/radial1"/>
    <dgm:cxn modelId="{FE4B469C-A01B-4CCA-AC80-8102DAC998CF}" type="presParOf" srcId="{6F76D7A6-44C9-4703-950A-FBDD1A2286F3}" destId="{4F0FFBC2-959F-4CFB-BA52-B685F6B91138}" srcOrd="2" destOrd="0" presId="urn:microsoft.com/office/officeart/2005/8/layout/radial1"/>
    <dgm:cxn modelId="{87127581-17C2-4A5E-AE9F-817EE085699A}" type="presParOf" srcId="{6F76D7A6-44C9-4703-950A-FBDD1A2286F3}" destId="{889414A4-DDC0-4B95-92ED-6534EBE3AA40}" srcOrd="3" destOrd="0" presId="urn:microsoft.com/office/officeart/2005/8/layout/radial1"/>
    <dgm:cxn modelId="{5E0A9FA3-AF62-4877-B23F-78CAEA7AB65C}" type="presParOf" srcId="{889414A4-DDC0-4B95-92ED-6534EBE3AA40}" destId="{F9784A30-1F85-45C1-9A2C-5F72D0DD63B5}" srcOrd="0" destOrd="0" presId="urn:microsoft.com/office/officeart/2005/8/layout/radial1"/>
    <dgm:cxn modelId="{C6B88A23-B9A1-480D-A465-99EAE59DD807}" type="presParOf" srcId="{6F76D7A6-44C9-4703-950A-FBDD1A2286F3}" destId="{B631150E-D850-4065-B3D2-0FC063FF2851}" srcOrd="4" destOrd="0" presId="urn:microsoft.com/office/officeart/2005/8/layout/radial1"/>
    <dgm:cxn modelId="{5F0275BA-77CE-494B-AC02-669687ED0233}" type="presParOf" srcId="{6F76D7A6-44C9-4703-950A-FBDD1A2286F3}" destId="{C29C3483-711D-4D85-9627-EE12747A7900}" srcOrd="5" destOrd="0" presId="urn:microsoft.com/office/officeart/2005/8/layout/radial1"/>
    <dgm:cxn modelId="{9AE48250-A71E-4BC1-BC8B-864702E1DF69}" type="presParOf" srcId="{C29C3483-711D-4D85-9627-EE12747A7900}" destId="{A1EF9F4D-7E13-49DA-98CC-69DF0D462923}" srcOrd="0" destOrd="0" presId="urn:microsoft.com/office/officeart/2005/8/layout/radial1"/>
    <dgm:cxn modelId="{D57872A9-5321-4DA9-8A62-E04D0FD3E1BF}" type="presParOf" srcId="{6F76D7A6-44C9-4703-950A-FBDD1A2286F3}" destId="{FF8C3360-2FAF-4ADB-A207-D4A5AEA4EB1A}" srcOrd="6" destOrd="0" presId="urn:microsoft.com/office/officeart/2005/8/layout/radial1"/>
    <dgm:cxn modelId="{56B54449-96CE-4A36-9391-E0A97D2045A2}" type="presParOf" srcId="{6F76D7A6-44C9-4703-950A-FBDD1A2286F3}" destId="{50D95BFF-4A08-493D-A4D8-F63CDAECA42E}" srcOrd="7" destOrd="0" presId="urn:microsoft.com/office/officeart/2005/8/layout/radial1"/>
    <dgm:cxn modelId="{1DE90506-9130-4EC7-B861-BCAC8525413E}" type="presParOf" srcId="{50D95BFF-4A08-493D-A4D8-F63CDAECA42E}" destId="{C5D0AE5A-E1F2-417C-B768-22C26540024F}" srcOrd="0" destOrd="0" presId="urn:microsoft.com/office/officeart/2005/8/layout/radial1"/>
    <dgm:cxn modelId="{82F7A0F0-D31B-4501-8089-E1002B26B395}" type="presParOf" srcId="{6F76D7A6-44C9-4703-950A-FBDD1A2286F3}" destId="{6C621138-6B64-425F-B756-F6ED5B3E46C7}" srcOrd="8" destOrd="0" presId="urn:microsoft.com/office/officeart/2005/8/layout/radial1"/>
    <dgm:cxn modelId="{ED969E0B-8120-4D03-8617-5FB30F110D70}" type="presParOf" srcId="{6F76D7A6-44C9-4703-950A-FBDD1A2286F3}" destId="{93365430-02E7-4CEB-A3CA-89E250C1D91E}" srcOrd="9" destOrd="0" presId="urn:microsoft.com/office/officeart/2005/8/layout/radial1"/>
    <dgm:cxn modelId="{EF43D971-23FC-4A3A-B8D6-B1C8F165A9F9}" type="presParOf" srcId="{93365430-02E7-4CEB-A3CA-89E250C1D91E}" destId="{ECAA156E-B577-4069-B201-7BFDA32B717A}" srcOrd="0" destOrd="0" presId="urn:microsoft.com/office/officeart/2005/8/layout/radial1"/>
    <dgm:cxn modelId="{81754F0B-7969-4387-A204-9EB499E30536}" type="presParOf" srcId="{6F76D7A6-44C9-4703-950A-FBDD1A2286F3}" destId="{488AA111-4675-4645-82E4-BFFA9C25A185}" srcOrd="10" destOrd="0" presId="urn:microsoft.com/office/officeart/2005/8/layout/radial1"/>
    <dgm:cxn modelId="{AF59C68B-9992-4B16-A251-09F50D2B431A}" type="presParOf" srcId="{6F76D7A6-44C9-4703-950A-FBDD1A2286F3}" destId="{9FAE7B18-E5C8-4672-8656-D9AF5F5C5B0C}" srcOrd="11" destOrd="0" presId="urn:microsoft.com/office/officeart/2005/8/layout/radial1"/>
    <dgm:cxn modelId="{6066942E-06DB-4CDF-97A3-E3E4851549E3}" type="presParOf" srcId="{9FAE7B18-E5C8-4672-8656-D9AF5F5C5B0C}" destId="{ECFB7C01-C1D4-4DD0-A7BB-898815D3BE4A}" srcOrd="0" destOrd="0" presId="urn:microsoft.com/office/officeart/2005/8/layout/radial1"/>
    <dgm:cxn modelId="{33A30DC3-DBC8-49D0-83BE-039EBE9CFF53}" type="presParOf" srcId="{6F76D7A6-44C9-4703-950A-FBDD1A2286F3}" destId="{EAA28ACB-A72E-4754-ACD5-8380A5C637B9}" srcOrd="12" destOrd="0" presId="urn:microsoft.com/office/officeart/2005/8/layout/radial1"/>
    <dgm:cxn modelId="{3CD1A454-16AE-418C-88D9-53FA25349A8F}" type="presParOf" srcId="{6F76D7A6-44C9-4703-950A-FBDD1A2286F3}" destId="{C62EFD06-77C9-4DFB-A21E-DB5BF70CA8D2}" srcOrd="13" destOrd="0" presId="urn:microsoft.com/office/officeart/2005/8/layout/radial1"/>
    <dgm:cxn modelId="{AB1A9891-1053-47ED-AA3B-2BEBF4B5F6E7}" type="presParOf" srcId="{C62EFD06-77C9-4DFB-A21E-DB5BF70CA8D2}" destId="{6A33A0FE-F038-4979-B0FF-D0F46C0FEF5B}" srcOrd="0" destOrd="0" presId="urn:microsoft.com/office/officeart/2005/8/layout/radial1"/>
    <dgm:cxn modelId="{AFA252DA-39CA-4889-B009-425361B934D7}" type="presParOf" srcId="{6F76D7A6-44C9-4703-950A-FBDD1A2286F3}" destId="{1DD200E7-6B8C-4CD3-B7E9-9850F4E36EAF}" srcOrd="14" destOrd="0" presId="urn:microsoft.com/office/officeart/2005/8/layout/radial1"/>
    <dgm:cxn modelId="{7B318D65-F96A-4F2A-A909-E6359488B06D}" type="presParOf" srcId="{6F76D7A6-44C9-4703-950A-FBDD1A2286F3}" destId="{392EE8DB-5AC0-4D3B-9AED-1090AA68742C}" srcOrd="15" destOrd="0" presId="urn:microsoft.com/office/officeart/2005/8/layout/radial1"/>
    <dgm:cxn modelId="{6CFD9AEC-C42D-431D-908E-58071862322E}" type="presParOf" srcId="{392EE8DB-5AC0-4D3B-9AED-1090AA68742C}" destId="{DB121D32-4587-43EF-9F0B-F95E27C5D82A}" srcOrd="0" destOrd="0" presId="urn:microsoft.com/office/officeart/2005/8/layout/radial1"/>
    <dgm:cxn modelId="{0C359AAC-FB4A-4D10-8BC5-D06D872C0467}" type="presParOf" srcId="{6F76D7A6-44C9-4703-950A-FBDD1A2286F3}" destId="{9F0DDFBF-1CB4-471C-85CE-9BB6B2822252}" srcOrd="16" destOrd="0" presId="urn:microsoft.com/office/officeart/2005/8/layout/radial1"/>
    <dgm:cxn modelId="{B74ED57B-A623-4B7F-ACD0-0FD1D9BFADC4}" type="presParOf" srcId="{6F76D7A6-44C9-4703-950A-FBDD1A2286F3}" destId="{70F20383-4920-4966-91E5-729FBE942AE0}" srcOrd="17" destOrd="0" presId="urn:microsoft.com/office/officeart/2005/8/layout/radial1"/>
    <dgm:cxn modelId="{43BC885B-DCFA-47E4-8F75-4800A2056A57}" type="presParOf" srcId="{70F20383-4920-4966-91E5-729FBE942AE0}" destId="{CA5C43F2-EDE9-421E-8A63-32591CCFD9D2}" srcOrd="0" destOrd="0" presId="urn:microsoft.com/office/officeart/2005/8/layout/radial1"/>
    <dgm:cxn modelId="{00A17535-A128-4C4B-B9F2-B3308D89960F}" type="presParOf" srcId="{6F76D7A6-44C9-4703-950A-FBDD1A2286F3}" destId="{61760099-ACDC-4B69-9419-8F7D689D1034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88A7D-29C0-4B88-AC5A-6DC42EBD44ED}">
      <dsp:nvSpPr>
        <dsp:cNvPr id="0" name=""/>
        <dsp:cNvSpPr/>
      </dsp:nvSpPr>
      <dsp:spPr>
        <a:xfrm>
          <a:off x="3011245" y="1961168"/>
          <a:ext cx="2834493" cy="29088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Формы работы с родителями</a:t>
          </a:r>
          <a:endParaRPr lang="ru-RU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347" y="2387159"/>
        <a:ext cx="2004289" cy="2056866"/>
      </dsp:txXfrm>
    </dsp:sp>
    <dsp:sp modelId="{2FD7D016-66AD-4C81-AE11-CB294C39ED5F}">
      <dsp:nvSpPr>
        <dsp:cNvPr id="0" name=""/>
        <dsp:cNvSpPr/>
      </dsp:nvSpPr>
      <dsp:spPr>
        <a:xfrm rot="16200000">
          <a:off x="4166423" y="1684777"/>
          <a:ext cx="524136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24136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5388" y="1685996"/>
        <a:ext cx="26206" cy="26206"/>
      </dsp:txXfrm>
    </dsp:sp>
    <dsp:sp modelId="{4F0FFBC2-959F-4CFB-BA52-B685F6B91138}">
      <dsp:nvSpPr>
        <dsp:cNvPr id="0" name=""/>
        <dsp:cNvSpPr/>
      </dsp:nvSpPr>
      <dsp:spPr>
        <a:xfrm>
          <a:off x="3672408" y="27467"/>
          <a:ext cx="1512166" cy="14095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Презентации</a:t>
          </a:r>
          <a:endParaRPr lang="ru-RU" sz="1400" kern="1200" dirty="0"/>
        </a:p>
      </dsp:txBody>
      <dsp:txXfrm>
        <a:off x="3893860" y="233893"/>
        <a:ext cx="1069262" cy="996712"/>
      </dsp:txXfrm>
    </dsp:sp>
    <dsp:sp modelId="{889414A4-DDC0-4B95-92ED-6534EBE3AA40}">
      <dsp:nvSpPr>
        <dsp:cNvPr id="0" name=""/>
        <dsp:cNvSpPr/>
      </dsp:nvSpPr>
      <dsp:spPr>
        <a:xfrm rot="18600000">
          <a:off x="5260630" y="2100468"/>
          <a:ext cx="518725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18725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07025" y="2101823"/>
        <a:ext cx="25936" cy="25936"/>
      </dsp:txXfrm>
    </dsp:sp>
    <dsp:sp modelId="{B631150E-D850-4065-B3D2-0FC063FF2851}">
      <dsp:nvSpPr>
        <dsp:cNvPr id="0" name=""/>
        <dsp:cNvSpPr/>
      </dsp:nvSpPr>
      <dsp:spPr>
        <a:xfrm>
          <a:off x="5393852" y="655250"/>
          <a:ext cx="1518918" cy="14095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Круглые столы</a:t>
          </a:r>
          <a:endParaRPr lang="ru-RU" sz="1400" kern="1200" dirty="0"/>
        </a:p>
      </dsp:txBody>
      <dsp:txXfrm>
        <a:off x="5616292" y="861676"/>
        <a:ext cx="1074038" cy="996712"/>
      </dsp:txXfrm>
    </dsp:sp>
    <dsp:sp modelId="{C29C3483-711D-4D85-9627-EE12747A7900}">
      <dsp:nvSpPr>
        <dsp:cNvPr id="0" name=""/>
        <dsp:cNvSpPr/>
      </dsp:nvSpPr>
      <dsp:spPr>
        <a:xfrm rot="21000000">
          <a:off x="5821015" y="3106337"/>
          <a:ext cx="560234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60234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87126" y="3106655"/>
        <a:ext cx="28011" cy="28011"/>
      </dsp:txXfrm>
    </dsp:sp>
    <dsp:sp modelId="{FF8C3360-2FAF-4ADB-A207-D4A5AEA4EB1A}">
      <dsp:nvSpPr>
        <dsp:cNvPr id="0" name=""/>
        <dsp:cNvSpPr/>
      </dsp:nvSpPr>
      <dsp:spPr>
        <a:xfrm>
          <a:off x="6366286" y="2244852"/>
          <a:ext cx="1409564" cy="14095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Показ открытых занятий</a:t>
          </a:r>
          <a:endParaRPr lang="ru-RU" sz="1400" kern="1200" dirty="0"/>
        </a:p>
      </dsp:txBody>
      <dsp:txXfrm>
        <a:off x="6572712" y="2451278"/>
        <a:ext cx="996712" cy="996712"/>
      </dsp:txXfrm>
    </dsp:sp>
    <dsp:sp modelId="{50D95BFF-4A08-493D-A4D8-F63CDAECA42E}">
      <dsp:nvSpPr>
        <dsp:cNvPr id="0" name=""/>
        <dsp:cNvSpPr/>
      </dsp:nvSpPr>
      <dsp:spPr>
        <a:xfrm rot="1800000">
          <a:off x="5626684" y="4252477"/>
          <a:ext cx="552287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52287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89021" y="4252993"/>
        <a:ext cx="27614" cy="27614"/>
      </dsp:txXfrm>
    </dsp:sp>
    <dsp:sp modelId="{6C621138-6B64-425F-B756-F6ED5B3E46C7}">
      <dsp:nvSpPr>
        <dsp:cNvPr id="0" name=""/>
        <dsp:cNvSpPr/>
      </dsp:nvSpPr>
      <dsp:spPr>
        <a:xfrm>
          <a:off x="6047552" y="4052481"/>
          <a:ext cx="1409564" cy="14095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Наглядная информация</a:t>
          </a:r>
          <a:endParaRPr lang="ru-RU" sz="1400" kern="1200" dirty="0"/>
        </a:p>
      </dsp:txBody>
      <dsp:txXfrm>
        <a:off x="6253978" y="4258907"/>
        <a:ext cx="996712" cy="996712"/>
      </dsp:txXfrm>
    </dsp:sp>
    <dsp:sp modelId="{93365430-02E7-4CEB-A3CA-89E250C1D91E}">
      <dsp:nvSpPr>
        <dsp:cNvPr id="0" name=""/>
        <dsp:cNvSpPr/>
      </dsp:nvSpPr>
      <dsp:spPr>
        <a:xfrm rot="4200000">
          <a:off x="4752844" y="5008752"/>
          <a:ext cx="521447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21447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00531" y="5010039"/>
        <a:ext cx="26072" cy="26072"/>
      </dsp:txXfrm>
    </dsp:sp>
    <dsp:sp modelId="{488AA111-4675-4645-82E4-BFFA9C25A185}">
      <dsp:nvSpPr>
        <dsp:cNvPr id="0" name=""/>
        <dsp:cNvSpPr/>
      </dsp:nvSpPr>
      <dsp:spPr>
        <a:xfrm>
          <a:off x="4571820" y="5232327"/>
          <a:ext cx="1548857" cy="140956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Родительские собрания</a:t>
          </a:r>
          <a:endParaRPr lang="ru-RU" sz="1400" kern="1200" dirty="0"/>
        </a:p>
      </dsp:txBody>
      <dsp:txXfrm>
        <a:off x="4798645" y="5438753"/>
        <a:ext cx="1095207" cy="996712"/>
      </dsp:txXfrm>
    </dsp:sp>
    <dsp:sp modelId="{9FAE7B18-E5C8-4672-8656-D9AF5F5C5B0C}">
      <dsp:nvSpPr>
        <dsp:cNvPr id="0" name=""/>
        <dsp:cNvSpPr/>
      </dsp:nvSpPr>
      <dsp:spPr>
        <a:xfrm rot="6600000">
          <a:off x="3580302" y="5010425"/>
          <a:ext cx="525008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25008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29681" y="5011623"/>
        <a:ext cx="26250" cy="26250"/>
      </dsp:txXfrm>
    </dsp:sp>
    <dsp:sp modelId="{EAA28ACB-A72E-4754-ACD5-8380A5C637B9}">
      <dsp:nvSpPr>
        <dsp:cNvPr id="0" name=""/>
        <dsp:cNvSpPr/>
      </dsp:nvSpPr>
      <dsp:spPr>
        <a:xfrm>
          <a:off x="2772996" y="5232327"/>
          <a:ext cx="1475476" cy="14095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Беседы</a:t>
          </a:r>
          <a:endParaRPr lang="ru-RU" sz="1400" kern="1200" dirty="0"/>
        </a:p>
      </dsp:txBody>
      <dsp:txXfrm>
        <a:off x="2989074" y="5438753"/>
        <a:ext cx="1043320" cy="996712"/>
      </dsp:txXfrm>
    </dsp:sp>
    <dsp:sp modelId="{C62EFD06-77C9-4DFB-A21E-DB5BF70CA8D2}">
      <dsp:nvSpPr>
        <dsp:cNvPr id="0" name=""/>
        <dsp:cNvSpPr/>
      </dsp:nvSpPr>
      <dsp:spPr>
        <a:xfrm rot="9000000">
          <a:off x="2699832" y="4246631"/>
          <a:ext cx="528900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28900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51059" y="4247732"/>
        <a:ext cx="26445" cy="26445"/>
      </dsp:txXfrm>
    </dsp:sp>
    <dsp:sp modelId="{1DD200E7-6B8C-4CD3-B7E9-9850F4E36EAF}">
      <dsp:nvSpPr>
        <dsp:cNvPr id="0" name=""/>
        <dsp:cNvSpPr/>
      </dsp:nvSpPr>
      <dsp:spPr>
        <a:xfrm>
          <a:off x="1368151" y="4052481"/>
          <a:ext cx="1472995" cy="14095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/>
            <a:t>Консультации</a:t>
          </a:r>
        </a:p>
      </dsp:txBody>
      <dsp:txXfrm>
        <a:off x="1583866" y="4258907"/>
        <a:ext cx="1041565" cy="996712"/>
      </dsp:txXfrm>
    </dsp:sp>
    <dsp:sp modelId="{392EE8DB-5AC0-4D3B-9AED-1090AA68742C}">
      <dsp:nvSpPr>
        <dsp:cNvPr id="0" name=""/>
        <dsp:cNvSpPr/>
      </dsp:nvSpPr>
      <dsp:spPr>
        <a:xfrm rot="11400000">
          <a:off x="2475734" y="3106337"/>
          <a:ext cx="560234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60234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741845" y="3106655"/>
        <a:ext cx="28011" cy="28011"/>
      </dsp:txXfrm>
    </dsp:sp>
    <dsp:sp modelId="{9F0DDFBF-1CB4-471C-85CE-9BB6B2822252}">
      <dsp:nvSpPr>
        <dsp:cNvPr id="0" name=""/>
        <dsp:cNvSpPr/>
      </dsp:nvSpPr>
      <dsp:spPr>
        <a:xfrm>
          <a:off x="1081132" y="2244852"/>
          <a:ext cx="1409564" cy="14095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Дни открытых дверей</a:t>
          </a:r>
          <a:endParaRPr lang="ru-RU" sz="1400" kern="1200" dirty="0"/>
        </a:p>
      </dsp:txBody>
      <dsp:txXfrm>
        <a:off x="1287558" y="2451278"/>
        <a:ext cx="996712" cy="996712"/>
      </dsp:txXfrm>
    </dsp:sp>
    <dsp:sp modelId="{70F20383-4920-4966-91E5-729FBE942AE0}">
      <dsp:nvSpPr>
        <dsp:cNvPr id="0" name=""/>
        <dsp:cNvSpPr/>
      </dsp:nvSpPr>
      <dsp:spPr>
        <a:xfrm rot="13800000">
          <a:off x="3060277" y="2092378"/>
          <a:ext cx="539848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39848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16705" y="2093205"/>
        <a:ext cx="26992" cy="26992"/>
      </dsp:txXfrm>
    </dsp:sp>
    <dsp:sp modelId="{61760099-ACDC-4B69-9419-8F7D689D1034}">
      <dsp:nvSpPr>
        <dsp:cNvPr id="0" name=""/>
        <dsp:cNvSpPr/>
      </dsp:nvSpPr>
      <dsp:spPr>
        <a:xfrm>
          <a:off x="1998890" y="655250"/>
          <a:ext cx="1409564" cy="14095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Совместные праздники и досуги</a:t>
          </a:r>
          <a:endParaRPr lang="ru-RU" sz="1400" kern="1200" dirty="0"/>
        </a:p>
      </dsp:txBody>
      <dsp:txXfrm>
        <a:off x="2205316" y="861676"/>
        <a:ext cx="996712" cy="996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E7D2A-076E-4ABF-A5B6-56E3D032A904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96B72-36DF-4632-A7BB-E7188C33C2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025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819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69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209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240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260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470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42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874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020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282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76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8411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560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837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991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626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84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801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223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852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321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5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5216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741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68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135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068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199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2837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5338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371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0894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96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0891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7521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2299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0569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4881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61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0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443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47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732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18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D8F2-3D42-40FA-800C-628CC43979E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14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68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05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11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lutiksol.narod2.ru/" TargetMode="External"/><Relationship Id="rId3" Type="http://schemas.openxmlformats.org/officeDocument/2006/relationships/hyperlink" Target="http://www.solnet.ee/contests/index.php" TargetMode="External"/><Relationship Id="rId7" Type="http://schemas.openxmlformats.org/officeDocument/2006/relationships/hyperlink" Target="http://www.doshkolniki.com.ru/" TargetMode="External"/><Relationship Id="rId12" Type="http://schemas.openxmlformats.org/officeDocument/2006/relationships/hyperlink" Target="http://www.o-detstve.ru/" TargetMode="External"/><Relationship Id="rId2" Type="http://schemas.openxmlformats.org/officeDocument/2006/relationships/hyperlink" Target="http://www.detskiysad.r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doshvozrast.ru/rabrod/rabrod.htm" TargetMode="External"/><Relationship Id="rId11" Type="http://schemas.openxmlformats.org/officeDocument/2006/relationships/hyperlink" Target="http://www.maaam.ru/" TargetMode="External"/><Relationship Id="rId5" Type="http://schemas.openxmlformats.org/officeDocument/2006/relationships/hyperlink" Target="http://www.tvoyrebenok.ru/index.shtml" TargetMode="External"/><Relationship Id="rId10" Type="http://schemas.openxmlformats.org/officeDocument/2006/relationships/hyperlink" Target="http://www.dohcolonoc.ru/" TargetMode="External"/><Relationship Id="rId4" Type="http://schemas.openxmlformats.org/officeDocument/2006/relationships/hyperlink" Target="http://www.ivalex.vistcom.ru/" TargetMode="External"/><Relationship Id="rId9" Type="http://schemas.openxmlformats.org/officeDocument/2006/relationships/hyperlink" Target="http://konspekt.vscolu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е 3"/>
          <p:cNvSpPr txBox="1"/>
          <p:nvPr/>
        </p:nvSpPr>
        <p:spPr>
          <a:xfrm>
            <a:off x="697416" y="4221088"/>
            <a:ext cx="8127355" cy="23698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>Воспитателя</a:t>
            </a:r>
            <a:r>
              <a:rPr lang="ru-RU" sz="3600" b="1" i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</a:rPr>
              <a:t>Пироговой</a:t>
            </a:r>
            <a:endParaRPr lang="ru-RU" sz="4000" b="1" i="1" dirty="0">
              <a:solidFill>
                <a:srgbClr val="045C04"/>
              </a:solidFill>
              <a:latin typeface="Monotype Corsiva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</a:rPr>
              <a:t>Светланы Николаевны</a:t>
            </a:r>
            <a:endParaRPr lang="ru-RU" sz="40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" name="Поле 2"/>
          <p:cNvSpPr txBox="1"/>
          <p:nvPr/>
        </p:nvSpPr>
        <p:spPr>
          <a:xfrm>
            <a:off x="1115616" y="3142592"/>
            <a:ext cx="7695491" cy="127361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ln w="24498" cap="flat" cmpd="dbl" algn="ctr">
                  <a:solidFill>
                    <a:srgbClr val="D02E29"/>
                  </a:solidFill>
                  <a:prstDash val="solid"/>
                  <a:miter lim="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anose="02050604050505020204" pitchFamily="18" charset="0"/>
                <a:ea typeface="Batang" panose="02030600000101010101" pitchFamily="18" charset="-127"/>
                <a:cs typeface="Times New Roman"/>
              </a:rPr>
              <a:t>ПОРТФОЛИО</a:t>
            </a:r>
            <a:endParaRPr lang="ru-RU" sz="1100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Batang" panose="02030600000101010101" pitchFamily="18" charset="-127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1209" y="44624"/>
            <a:ext cx="8343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МБДОУ «Центр развития ребенка» </a:t>
            </a:r>
            <a:r>
              <a:rPr lang="ru-RU" sz="1600" b="1" dirty="0" smtClean="0"/>
              <a:t>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Д</a:t>
            </a:r>
            <a:r>
              <a:rPr lang="ru-RU" sz="1600" b="1" dirty="0" smtClean="0"/>
              <a:t>етский </a:t>
            </a:r>
            <a:r>
              <a:rPr lang="ru-RU" sz="1600" b="1" dirty="0" smtClean="0"/>
              <a:t>сад </a:t>
            </a:r>
            <a:r>
              <a:rPr lang="ru-RU" sz="1600" b="1" dirty="0" smtClean="0"/>
              <a:t>№9 «Родничок»  </a:t>
            </a:r>
            <a:r>
              <a:rPr lang="ru-RU" sz="1600" b="1" dirty="0" smtClean="0"/>
              <a:t>г</a:t>
            </a:r>
            <a:r>
              <a:rPr lang="ru-RU" sz="1600" b="1" dirty="0"/>
              <a:t>. </a:t>
            </a:r>
            <a:r>
              <a:rPr lang="ru-RU" sz="1600" b="1" dirty="0" err="1" smtClean="0"/>
              <a:t>Няндома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15957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521728"/>
              </p:ext>
            </p:extLst>
          </p:nvPr>
        </p:nvGraphicFramePr>
        <p:xfrm>
          <a:off x="71500" y="836712"/>
          <a:ext cx="8928992" cy="602007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41398"/>
                <a:gridCol w="1673086"/>
                <a:gridCol w="4214842"/>
                <a:gridCol w="1071570"/>
                <a:gridCol w="1428096"/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п/п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конкурса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Год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42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всероссийский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Фото-конкурс</a:t>
                      </a:r>
                      <a:r>
                        <a:rPr lang="ru-RU" dirty="0" smtClean="0"/>
                        <a:t> «Новогодняя открытка»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Сертификат</a:t>
                      </a:r>
                      <a:r>
                        <a:rPr lang="ru-RU" sz="1400" baseline="0" dirty="0" smtClean="0"/>
                        <a:t> участника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</a:tr>
              <a:tr h="641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городской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Выставка работ</a:t>
                      </a:r>
                      <a:r>
                        <a:rPr lang="ru-RU" baseline="0" dirty="0" smtClean="0"/>
                        <a:t> «Добрые сказки дедушки Корнея»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Грамота</a:t>
                      </a:r>
                      <a:r>
                        <a:rPr lang="ru-RU" sz="1400" baseline="0" dirty="0" smtClean="0"/>
                        <a:t> участника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</a:tr>
              <a:tr h="641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городской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«Звезды </a:t>
                      </a:r>
                      <a:r>
                        <a:rPr lang="ru-RU" dirty="0" err="1" smtClean="0"/>
                        <a:t>чарлидинга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Грамоты участника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</a:tr>
              <a:tr h="4756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</a:tr>
              <a:tr h="482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</a:tr>
              <a:tr h="768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</a:tr>
              <a:tr h="6573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</a:tr>
              <a:tr h="289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4462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Карта </a:t>
            </a:r>
            <a:r>
              <a:rPr lang="ru-RU" sz="3600" b="1" dirty="0">
                <a:solidFill>
                  <a:srgbClr val="FF0000"/>
                </a:solidFill>
                <a:cs typeface="Aharoni" panose="02010803020104030203" pitchFamily="2" charset="-79"/>
              </a:rPr>
              <a:t>участия </a:t>
            </a:r>
            <a:r>
              <a:rPr lang="ru-RU" sz="36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воспитанников </a:t>
            </a:r>
            <a:r>
              <a:rPr lang="ru-RU" sz="3600" b="1" dirty="0">
                <a:solidFill>
                  <a:srgbClr val="FF0000"/>
                </a:solidFill>
                <a:cs typeface="Aharoni" panose="02010803020104030203" pitchFamily="2" charset="-79"/>
              </a:rPr>
              <a:t>в </a:t>
            </a:r>
            <a:r>
              <a:rPr lang="ru-RU" sz="36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конкурсах</a:t>
            </a:r>
            <a:endParaRPr lang="ru-RU" sz="3600" b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32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83"/>
    </mc:Choice>
    <mc:Fallback>
      <p:transition spd="slow" advTm="228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052736"/>
            <a:ext cx="864096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ea typeface="Calibri"/>
                <a:cs typeface="Arial" panose="020B0604020202020204" pitchFamily="34" charset="0"/>
              </a:rPr>
              <a:t>Применение ИКТ в </a:t>
            </a:r>
            <a:r>
              <a:rPr lang="ru-RU" dirty="0">
                <a:ea typeface="Calibri"/>
                <a:cs typeface="Arial" panose="020B0604020202020204" pitchFamily="34" charset="0"/>
              </a:rPr>
              <a:t>образовательном </a:t>
            </a:r>
            <a:r>
              <a:rPr lang="ru-RU" dirty="0" smtClean="0">
                <a:ea typeface="Calibri"/>
                <a:cs typeface="Arial" panose="020B0604020202020204" pitchFamily="34" charset="0"/>
              </a:rPr>
              <a:t>процессе.</a:t>
            </a:r>
            <a:r>
              <a:rPr lang="ru-RU" dirty="0">
                <a:cs typeface="Arial" panose="020B0604020202020204" pitchFamily="34" charset="0"/>
              </a:rPr>
              <a:t> </a:t>
            </a:r>
            <a:endParaRPr lang="ru-RU" dirty="0" smtClean="0"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cs typeface="Arial" panose="020B0604020202020204" pitchFamily="34" charset="0"/>
              </a:rPr>
              <a:t>Создание </a:t>
            </a:r>
            <a:r>
              <a:rPr lang="ru-RU" dirty="0">
                <a:cs typeface="Arial" panose="020B0604020202020204" pitchFamily="34" charset="0"/>
              </a:rPr>
              <a:t>личного сайта в социальной сети работников образования </a:t>
            </a:r>
            <a:r>
              <a:rPr lang="en-US" b="1" dirty="0">
                <a:cs typeface="Arial" panose="020B0604020202020204" pitchFamily="34" charset="0"/>
              </a:rPr>
              <a:t>n</a:t>
            </a:r>
            <a:r>
              <a:rPr lang="ru-RU" b="1" dirty="0">
                <a:cs typeface="Arial" panose="020B0604020202020204" pitchFamily="34" charset="0"/>
              </a:rPr>
              <a:t>s</a:t>
            </a:r>
            <a:r>
              <a:rPr lang="en-US" b="1" dirty="0">
                <a:cs typeface="Arial" panose="020B0604020202020204" pitchFamily="34" charset="0"/>
              </a:rPr>
              <a:t>portal.</a:t>
            </a:r>
            <a:r>
              <a:rPr lang="ru-RU" b="1" dirty="0" err="1">
                <a:cs typeface="Arial" panose="020B0604020202020204" pitchFamily="34" charset="0"/>
              </a:rPr>
              <a:t>ru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http://nsportal</a:t>
            </a:r>
            <a:r>
              <a:rPr lang="ru-RU" dirty="0"/>
              <a:t>.</a:t>
            </a:r>
            <a:r>
              <a:rPr lang="en-US" dirty="0" smtClean="0"/>
              <a:t>ru/ </a:t>
            </a:r>
            <a:endParaRPr lang="ru-RU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cs typeface="Arial" panose="020B0604020202020204" pitchFamily="34" charset="0"/>
              </a:rPr>
              <a:t>Зарегистрирована личная веб-страница </a:t>
            </a:r>
            <a:r>
              <a:rPr lang="ru-RU" dirty="0" smtClean="0">
                <a:cs typeface="Arial" panose="020B0604020202020204" pitchFamily="34" charset="0"/>
              </a:rPr>
              <a:t>на </a:t>
            </a:r>
            <a:r>
              <a:rPr lang="ru-RU" dirty="0">
                <a:cs typeface="Arial" panose="020B0604020202020204" pitchFamily="34" charset="0"/>
              </a:rPr>
              <a:t>сайте </a:t>
            </a:r>
            <a:r>
              <a:rPr lang="ru-RU" b="1" dirty="0"/>
              <a:t>Maaam.ru</a:t>
            </a:r>
            <a:r>
              <a:rPr lang="ru-RU" dirty="0"/>
              <a:t> (Международный русскоязычный социальный образовательный интернет-проект)</a:t>
            </a:r>
            <a:r>
              <a:rPr lang="ru-RU" b="1" dirty="0"/>
              <a:t> </a:t>
            </a:r>
            <a:endParaRPr lang="ru-RU" b="1" dirty="0" smtClean="0"/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ea typeface="Calibri"/>
                <a:cs typeface="Arial" panose="020B0604020202020204" pitchFamily="34" charset="0"/>
              </a:rPr>
              <a:t>творческих педагогических конкурсах, семинарах. </a:t>
            </a:r>
          </a:p>
          <a:p>
            <a:pPr marL="342900" lvl="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ea typeface="Calibri"/>
                <a:cs typeface="Arial" panose="020B0604020202020204" pitchFamily="34" charset="0"/>
              </a:rPr>
              <a:t>Разработка и реализация педагогических проектов.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cs typeface="Arial" panose="020B0604020202020204" pitchFamily="34" charset="0"/>
              </a:rPr>
              <a:t>Открытые </a:t>
            </a:r>
            <a:r>
              <a:rPr lang="ru-RU" dirty="0" smtClean="0">
                <a:cs typeface="Arial" panose="020B0604020202020204" pitchFamily="34" charset="0"/>
              </a:rPr>
              <a:t>показы педагогической деятельности, целевых  прогулок.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cs typeface="Arial" panose="020B0604020202020204" pitchFamily="34" charset="0"/>
              </a:rPr>
              <a:t>Участие </a:t>
            </a:r>
            <a:r>
              <a:rPr lang="ru-RU" dirty="0" smtClean="0">
                <a:cs typeface="Arial" panose="020B0604020202020204" pitchFamily="34" charset="0"/>
              </a:rPr>
              <a:t>в </a:t>
            </a:r>
            <a:r>
              <a:rPr lang="ru-RU" dirty="0" smtClean="0">
                <a:cs typeface="Arial" panose="020B0604020202020204" pitchFamily="34" charset="0"/>
              </a:rPr>
              <a:t>платных услугах ДОУ</a:t>
            </a:r>
            <a:r>
              <a:rPr lang="ru-RU" dirty="0" smtClean="0">
                <a:cs typeface="Arial" panose="020B0604020202020204" pitchFamily="34" charset="0"/>
              </a:rPr>
              <a:t> </a:t>
            </a:r>
            <a:endParaRPr lang="ru-RU" dirty="0" smtClean="0"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cs typeface="Arial" panose="020B0604020202020204" pitchFamily="34" charset="0"/>
              </a:rPr>
              <a:t>Самообразование.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cs typeface="Arial" panose="020B0604020202020204" pitchFamily="34" charset="0"/>
              </a:rPr>
              <a:t>Нетрадиционные формы работы с родителями</a:t>
            </a:r>
            <a:r>
              <a:rPr lang="ru-RU" dirty="0" smtClean="0"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ru-RU" dirty="0" smtClean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94312"/>
            <a:ext cx="8229600" cy="7864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Times New Roman"/>
              </a:rPr>
              <a:t>Участие в инновационной деятельности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3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900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1752" y="764704"/>
            <a:ext cx="8734744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cs typeface="Arial" panose="020B0604020202020204" pitchFamily="34" charset="0"/>
              </a:rPr>
              <a:t>Оформление материалов по различным направлениям деятельности, с использованием программ </a:t>
            </a:r>
            <a:r>
              <a:rPr lang="ru-RU" dirty="0" err="1">
                <a:cs typeface="Arial" panose="020B0604020202020204" pitchFamily="34" charset="0"/>
              </a:rPr>
              <a:t>Microsoft</a:t>
            </a:r>
            <a:r>
              <a:rPr lang="en-US" dirty="0">
                <a:cs typeface="Arial" panose="020B0604020202020204" pitchFamily="34" charset="0"/>
              </a:rPr>
              <a:t> O</a:t>
            </a:r>
            <a:r>
              <a:rPr lang="ru-RU" dirty="0" err="1">
                <a:cs typeface="Arial" panose="020B0604020202020204" pitchFamily="34" charset="0"/>
              </a:rPr>
              <a:t>ffice,Word</a:t>
            </a:r>
            <a:r>
              <a:rPr lang="ru-RU" dirty="0">
                <a:cs typeface="Arial" panose="020B0604020202020204" pitchFamily="34" charset="0"/>
              </a:rPr>
              <a:t>, </a:t>
            </a:r>
            <a:r>
              <a:rPr lang="ru-RU" dirty="0" err="1">
                <a:cs typeface="Arial" panose="020B0604020202020204" pitchFamily="34" charset="0"/>
              </a:rPr>
              <a:t>Excel</a:t>
            </a:r>
            <a:r>
              <a:rPr lang="ru-RU" dirty="0">
                <a:cs typeface="Arial" panose="020B0604020202020204" pitchFamily="34" charset="0"/>
              </a:rPr>
              <a:t>, в том числе при разработки планов и конспектов НОД, различного вида мероприятий, консультаций для </a:t>
            </a:r>
            <a:r>
              <a:rPr lang="ru-RU" dirty="0" smtClean="0">
                <a:cs typeface="Arial" panose="020B0604020202020204" pitchFamily="34" charset="0"/>
              </a:rPr>
              <a:t>родителей.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/>
              <a:t>Создание </a:t>
            </a:r>
            <a:r>
              <a:rPr lang="ru-RU" dirty="0"/>
              <a:t>презентаций в программе </a:t>
            </a:r>
            <a:r>
              <a:rPr lang="en-US" dirty="0"/>
              <a:t>Power Point</a:t>
            </a:r>
            <a:r>
              <a:rPr lang="ru-RU" dirty="0"/>
              <a:t> для повышения эффективности образовательной деятельности с детьми и педагогической компетенции у родителей в процессе проведения родительских собраний, праздничных </a:t>
            </a:r>
            <a:r>
              <a:rPr lang="ru-RU" dirty="0" smtClean="0"/>
              <a:t>мероприятий.</a:t>
            </a:r>
            <a:endParaRPr lang="ru-RU" dirty="0"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cs typeface="Arial" panose="020B0604020202020204" pitchFamily="34" charset="0"/>
              </a:rPr>
              <a:t>Использование </a:t>
            </a:r>
            <a:r>
              <a:rPr lang="ru-RU" dirty="0">
                <a:cs typeface="Arial" panose="020B0604020202020204" pitchFamily="34" charset="0"/>
              </a:rPr>
              <a:t>презентаций и детских анимационных фильмов с </a:t>
            </a:r>
            <a:r>
              <a:rPr lang="ru-RU" dirty="0" smtClean="0">
                <a:cs typeface="Arial" panose="020B0604020202020204" pitchFamily="34" charset="0"/>
              </a:rPr>
              <a:t>целью информационного и научно-педагогического сопровождения образовательного процесса в группе, в подборе дополнительного познавательно – иллюстративного материала.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cs typeface="Arial" panose="020B0604020202020204" pitchFamily="34" charset="0"/>
              </a:rPr>
              <a:t>Оформление стендов, буклетов и визитной карточки группы.</a:t>
            </a:r>
            <a:endParaRPr lang="ru-RU" dirty="0"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cs typeface="Arial" panose="020B0604020202020204" pitchFamily="34" charset="0"/>
              </a:rPr>
              <a:t>Знакомство с периодикой, общения с коллегами, обмен </a:t>
            </a:r>
            <a:r>
              <a:rPr lang="ru-RU" dirty="0" smtClean="0">
                <a:cs typeface="Arial" panose="020B0604020202020204" pitchFamily="34" charset="0"/>
              </a:rPr>
              <a:t>опытом.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cs typeface="Arial" panose="020B0604020202020204" pitchFamily="34" charset="0"/>
              </a:rPr>
              <a:t>Размещение собственных методических разработок, </a:t>
            </a:r>
            <a:r>
              <a:rPr lang="ru-RU" dirty="0" smtClean="0"/>
              <a:t>публикаций, материалов </a:t>
            </a:r>
            <a:r>
              <a:rPr lang="ru-RU" dirty="0" smtClean="0">
                <a:cs typeface="Arial" panose="020B0604020202020204" pitchFamily="34" charset="0"/>
              </a:rPr>
              <a:t>в сети </a:t>
            </a:r>
            <a:r>
              <a:rPr lang="ru-RU" dirty="0" smtClean="0"/>
              <a:t>Интернет.  </a:t>
            </a:r>
            <a:r>
              <a:rPr lang="en-US" dirty="0" smtClean="0"/>
              <a:t>http://nsportal</a:t>
            </a:r>
            <a:r>
              <a:rPr lang="ru-RU" dirty="0" smtClean="0"/>
              <a:t>.</a:t>
            </a:r>
            <a:r>
              <a:rPr lang="en-US" dirty="0" smtClean="0"/>
              <a:t>ru </a:t>
            </a:r>
            <a:r>
              <a:rPr lang="en-US" dirty="0" smtClean="0">
                <a:solidFill>
                  <a:srgbClr val="0070C0"/>
                </a:solidFill>
              </a:rPr>
              <a:t>manushkina-svetlana-nikolaevna</a:t>
            </a:r>
            <a:r>
              <a:rPr lang="en-US" dirty="0" smtClean="0"/>
              <a:t> </a:t>
            </a:r>
            <a:endParaRPr lang="ru-RU" dirty="0" smtClean="0"/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/>
              <a:buChar char=""/>
              <a:tabLst>
                <a:tab pos="457200" algn="l"/>
              </a:tabLst>
            </a:pPr>
            <a:r>
              <a:rPr lang="ru-RU" dirty="0" smtClean="0"/>
              <a:t>Принимаю </a:t>
            </a:r>
            <a:r>
              <a:rPr lang="ru-RU" dirty="0" smtClean="0"/>
              <a:t>участие в Интернет - сообществах</a:t>
            </a:r>
          </a:p>
          <a:p>
            <a:pPr>
              <a:spcAft>
                <a:spcPts val="600"/>
              </a:spcAft>
              <a:buClr>
                <a:srgbClr val="FF0000"/>
              </a:buClr>
              <a:tabLst>
                <a:tab pos="457200" algn="l"/>
              </a:tabLst>
            </a:pPr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4624"/>
            <a:ext cx="9144000" cy="7864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FF0000"/>
                </a:solidFill>
                <a:latin typeface="+mn-lt"/>
                <a:ea typeface="Times New Roman"/>
              </a:rPr>
              <a:t>Использование ИКТ в образовательном процессе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59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83"/>
    </mc:Choice>
    <mc:Fallback>
      <p:transition spd="slow" advTm="228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1284936337"/>
              </p:ext>
            </p:extLst>
          </p:nvPr>
        </p:nvGraphicFramePr>
        <p:xfrm>
          <a:off x="107504" y="116632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35795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83"/>
    </mc:Choice>
    <mc:Fallback>
      <p:transition spd="slow" advTm="228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57200" y="44624"/>
            <a:ext cx="8229600" cy="7864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оле 40"/>
          <p:cNvSpPr txBox="1">
            <a:spLocks/>
          </p:cNvSpPr>
          <p:nvPr/>
        </p:nvSpPr>
        <p:spPr>
          <a:xfrm>
            <a:off x="395536" y="3212976"/>
            <a:ext cx="8291264" cy="165618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Wave1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</a:pPr>
            <a:endParaRPr lang="ru-RU" sz="96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/>
              <a:cs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7268955"/>
              </p:ext>
            </p:extLst>
          </p:nvPr>
        </p:nvGraphicFramePr>
        <p:xfrm>
          <a:off x="179512" y="2132856"/>
          <a:ext cx="8784975" cy="459545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04055"/>
                <a:gridCol w="4104456"/>
                <a:gridCol w="4176464"/>
              </a:tblGrid>
              <a:tr h="43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сайта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24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Сайт «Детский сад»</a:t>
                      </a:r>
                      <a:endParaRPr lang="ru-RU" altLang="ru-RU" sz="1400" b="0" i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1400" dirty="0" smtClean="0">
                          <a:latin typeface="+mn-lt"/>
                          <a:cs typeface="Arial" panose="020B0604020202020204" pitchFamily="34" charset="0"/>
                          <a:hlinkClick r:id="rId2"/>
                        </a:rPr>
                        <a:t>www</a:t>
                      </a: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  <a:hlinkClick r:id="rId2"/>
                        </a:rPr>
                        <a:t>.</a:t>
                      </a:r>
                      <a:r>
                        <a:rPr lang="en-US" altLang="ru-RU" sz="1400" dirty="0" err="1" smtClean="0">
                          <a:latin typeface="+mn-lt"/>
                          <a:cs typeface="Arial" panose="020B0604020202020204" pitchFamily="34" charset="0"/>
                          <a:hlinkClick r:id="rId2"/>
                        </a:rPr>
                        <a:t>detskiysad</a:t>
                      </a: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  <a:hlinkClick r:id="rId2"/>
                        </a:rPr>
                        <a:t>.</a:t>
                      </a:r>
                      <a:r>
                        <a:rPr lang="en-US" altLang="ru-RU" sz="1400" dirty="0" err="1" smtClean="0">
                          <a:latin typeface="+mn-lt"/>
                          <a:cs typeface="Arial" panose="020B0604020202020204" pitchFamily="34" charset="0"/>
                          <a:hlinkClick r:id="rId2"/>
                        </a:rPr>
                        <a:t>ru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64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Портал Солнышко </a:t>
                      </a:r>
                      <a:endParaRPr lang="ru-RU" sz="1400" b="0" i="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http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://</a:t>
                      </a: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www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solnet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ee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/</a:t>
                      </a: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contests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/</a:t>
                      </a: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index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php</a:t>
                      </a:r>
                      <a:r>
                        <a:rPr lang="en-US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7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«Все для детского сада»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ru-RU" sz="1400" u="sng" dirty="0" smtClean="0"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www</a:t>
                      </a:r>
                      <a:r>
                        <a:rPr lang="ru-RU" altLang="ru-RU" sz="1400" u="sng" dirty="0" smtClean="0"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.</a:t>
                      </a:r>
                      <a:r>
                        <a:rPr lang="en-US" altLang="ru-RU" sz="1400" u="sng" dirty="0" err="1" smtClean="0"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ivalex</a:t>
                      </a:r>
                      <a:r>
                        <a:rPr lang="ru-RU" altLang="ru-RU" sz="1400" u="sng" dirty="0" smtClean="0"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.</a:t>
                      </a:r>
                      <a:r>
                        <a:rPr lang="en-US" altLang="ru-RU" sz="1400" u="sng" dirty="0" err="1" smtClean="0"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vistcom</a:t>
                      </a:r>
                      <a:r>
                        <a:rPr lang="ru-RU" altLang="ru-RU" sz="1400" u="sng" dirty="0" smtClean="0"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.</a:t>
                      </a:r>
                      <a:r>
                        <a:rPr lang="en-US" altLang="ru-RU" sz="1400" u="sng" dirty="0" err="1" smtClean="0"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ru</a:t>
                      </a:r>
                      <a:r>
                        <a:rPr lang="en-US" altLang="ru-RU" sz="14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altLang="ru-RU" sz="1400" u="sng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3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Твой 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ребенок</a:t>
                      </a:r>
                      <a:endParaRPr lang="ru-RU" sz="1400" b="0" i="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http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://</a:t>
                      </a: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www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tvoyrebenok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ru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/</a:t>
                      </a: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index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shtml</a:t>
                      </a:r>
                      <a:r>
                        <a:rPr lang="en-US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Воспитание детей дошкольного 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возраста</a:t>
                      </a:r>
                      <a:endParaRPr lang="ru-RU" sz="1400" b="0" i="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http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://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doshvozrast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ru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/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rabrod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/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rabrod</a:t>
                      </a:r>
                      <a:r>
                        <a:rPr lang="ru-RU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htm</a:t>
                      </a:r>
                      <a:r>
                        <a:rPr lang="en-US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«Всё для воспитателей и родителей»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ru-RU" sz="1400" u="sng" dirty="0" smtClean="0">
                          <a:latin typeface="+mn-lt"/>
                          <a:cs typeface="Arial" panose="020B0604020202020204" pitchFamily="34" charset="0"/>
                          <a:hlinkClick r:id="rId7"/>
                        </a:rPr>
                        <a:t>www.doshkolniki.com.ru</a:t>
                      </a:r>
                      <a:r>
                        <a:rPr lang="en-US" altLang="ru-RU" sz="1400" u="sng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6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Мультимедиа для дошколят </a:t>
                      </a:r>
                      <a:endParaRPr lang="ru-RU" sz="1400" b="0" i="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8"/>
                        </a:rPr>
                        <a:t>http://lutiksol.narod2.ru/</a:t>
                      </a:r>
                      <a:r>
                        <a:rPr lang="en-US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6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Конспекты занятий в детском саду </a:t>
                      </a:r>
                      <a:endParaRPr lang="ru-RU" sz="1400" b="0" i="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latin typeface="+mn-lt"/>
                          <a:cs typeface="Arial" panose="020B0604020202020204" pitchFamily="34" charset="0"/>
                          <a:hlinkClick r:id="rId9"/>
                        </a:rPr>
                        <a:t>http://konspekt.vscolu.ru/</a:t>
                      </a:r>
                      <a:r>
                        <a:rPr lang="en-US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9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Сайт для воспитателей детских садов</a:t>
                      </a:r>
                      <a:endParaRPr lang="ru-RU" sz="1400" dirty="0" smtClean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ru-RU" sz="1400" u="sng" dirty="0" smtClean="0">
                          <a:latin typeface="+mn-lt"/>
                          <a:cs typeface="Arial" panose="020B0604020202020204" pitchFamily="34" charset="0"/>
                          <a:hlinkClick r:id="rId10"/>
                        </a:rPr>
                        <a:t>www</a:t>
                      </a:r>
                      <a:r>
                        <a:rPr lang="ru-RU" altLang="ru-RU" sz="1400" u="sng" dirty="0" smtClean="0">
                          <a:latin typeface="+mn-lt"/>
                          <a:cs typeface="Arial" panose="020B0604020202020204" pitchFamily="34" charset="0"/>
                          <a:hlinkClick r:id="rId10"/>
                        </a:rPr>
                        <a:t>.</a:t>
                      </a:r>
                      <a:r>
                        <a:rPr lang="en-US" altLang="ru-RU" sz="1400" u="sng" dirty="0" err="1" smtClean="0">
                          <a:latin typeface="+mn-lt"/>
                          <a:cs typeface="Arial" panose="020B0604020202020204" pitchFamily="34" charset="0"/>
                          <a:hlinkClick r:id="rId10"/>
                        </a:rPr>
                        <a:t>dohcolonoc</a:t>
                      </a:r>
                      <a:r>
                        <a:rPr lang="ru-RU" altLang="ru-RU" sz="1400" u="sng" dirty="0" smtClean="0">
                          <a:latin typeface="+mn-lt"/>
                          <a:cs typeface="Arial" panose="020B0604020202020204" pitchFamily="34" charset="0"/>
                          <a:hlinkClick r:id="rId10"/>
                        </a:rPr>
                        <a:t>.</a:t>
                      </a:r>
                      <a:r>
                        <a:rPr lang="en-US" altLang="ru-RU" sz="1400" u="sng" dirty="0" err="1" smtClean="0">
                          <a:latin typeface="+mn-lt"/>
                          <a:cs typeface="Arial" panose="020B0604020202020204" pitchFamily="34" charset="0"/>
                          <a:hlinkClick r:id="rId10"/>
                        </a:rPr>
                        <a:t>ru</a:t>
                      </a: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Социальная образовательная сеть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1400" u="sng" dirty="0" smtClean="0">
                          <a:latin typeface="+mn-lt"/>
                          <a:cs typeface="Arial" panose="020B0604020202020204" pitchFamily="34" charset="0"/>
                          <a:hlinkClick r:id="rId11"/>
                        </a:rPr>
                        <a:t>www</a:t>
                      </a:r>
                      <a:r>
                        <a:rPr lang="ru-RU" altLang="ru-RU" sz="1400" u="sng" dirty="0" smtClean="0">
                          <a:latin typeface="+mn-lt"/>
                          <a:cs typeface="Arial" panose="020B0604020202020204" pitchFamily="34" charset="0"/>
                          <a:hlinkClick r:id="rId11"/>
                        </a:rPr>
                        <a:t>.</a:t>
                      </a:r>
                      <a:r>
                        <a:rPr lang="en-US" altLang="ru-RU" sz="1400" u="sng" dirty="0" err="1" smtClean="0">
                          <a:latin typeface="+mn-lt"/>
                          <a:cs typeface="Arial" panose="020B0604020202020204" pitchFamily="34" charset="0"/>
                          <a:hlinkClick r:id="rId11"/>
                        </a:rPr>
                        <a:t>maaam</a:t>
                      </a:r>
                      <a:r>
                        <a:rPr lang="ru-RU" altLang="ru-RU" sz="1400" u="sng" dirty="0" smtClean="0">
                          <a:latin typeface="+mn-lt"/>
                          <a:cs typeface="Arial" panose="020B0604020202020204" pitchFamily="34" charset="0"/>
                          <a:hlinkClick r:id="rId11"/>
                        </a:rPr>
                        <a:t>.</a:t>
                      </a:r>
                      <a:r>
                        <a:rPr lang="en-US" altLang="ru-RU" sz="1400" u="sng" dirty="0" err="1" smtClean="0">
                          <a:latin typeface="+mn-lt"/>
                          <a:cs typeface="Arial" panose="020B0604020202020204" pitchFamily="34" charset="0"/>
                          <a:hlinkClick r:id="rId11"/>
                        </a:rPr>
                        <a:t>ru</a:t>
                      </a: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11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Педагогический интернет – портал</a:t>
                      </a:r>
                      <a:endParaRPr lang="ru-RU" altLang="ru-RU" sz="1400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aseline="0" dirty="0" smtClean="0"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О детстве»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1400" u="sng" dirty="0" smtClean="0">
                          <a:latin typeface="+mn-lt"/>
                          <a:cs typeface="Arial" panose="020B0604020202020204" pitchFamily="34" charset="0"/>
                          <a:hlinkClick r:id="rId12"/>
                        </a:rPr>
                        <a:t>www.o-detstve</a:t>
                      </a:r>
                      <a:r>
                        <a:rPr lang="ru-RU" altLang="ru-RU" sz="1400" u="sng" dirty="0" smtClean="0">
                          <a:latin typeface="+mn-lt"/>
                          <a:cs typeface="Arial" panose="020B0604020202020204" pitchFamily="34" charset="0"/>
                          <a:hlinkClick r:id="rId12"/>
                        </a:rPr>
                        <a:t>.</a:t>
                      </a:r>
                      <a:r>
                        <a:rPr lang="en-US" altLang="ru-RU" sz="1400" u="sng" dirty="0" err="1" smtClean="0">
                          <a:latin typeface="+mn-lt"/>
                          <a:cs typeface="Arial" panose="020B0604020202020204" pitchFamily="34" charset="0"/>
                          <a:hlinkClick r:id="rId12"/>
                        </a:rPr>
                        <a:t>ru</a:t>
                      </a:r>
                      <a:r>
                        <a:rPr lang="en-US" altLang="ru-RU" sz="1400" u="sng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altLang="ru-RU" sz="140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4462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FF0000"/>
                </a:solidFill>
                <a:ea typeface="Calibri"/>
                <a:cs typeface="Times New Roman"/>
              </a:rPr>
              <a:t>Список используемых Интернет- ресурсов</a:t>
            </a:r>
            <a:endParaRPr lang="ru-RU" sz="2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4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6390456" cy="6046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/>
              <a:t>«Почему я работаю в детском саду?»</a:t>
            </a:r>
            <a:br>
              <a:rPr lang="ru-RU" sz="2000" i="1" dirty="0"/>
            </a:br>
            <a:r>
              <a:rPr lang="ru-RU" sz="2000" i="1" dirty="0"/>
              <a:t>Я на смену иду, обо всем забывая,</a:t>
            </a:r>
            <a:br>
              <a:rPr lang="ru-RU" sz="2000" i="1" dirty="0"/>
            </a:br>
            <a:r>
              <a:rPr lang="ru-RU" sz="2000" i="1" dirty="0"/>
              <a:t>С головой окунусь в мир, где нет мне покоя.</a:t>
            </a:r>
            <a:br>
              <a:rPr lang="ru-RU" sz="2000" i="1" dirty="0"/>
            </a:br>
            <a:r>
              <a:rPr lang="ru-RU" sz="2000" i="1" dirty="0"/>
              <a:t>Знаю, ждут, налетят, едва с ног не сбивая,</a:t>
            </a:r>
            <a:br>
              <a:rPr lang="ru-RU" sz="2000" i="1" dirty="0"/>
            </a:br>
            <a:r>
              <a:rPr lang="ru-RU" sz="2000" i="1" dirty="0"/>
              <a:t>А в глазах столько счастья! Где возможно такое?</a:t>
            </a:r>
            <a:br>
              <a:rPr lang="ru-RU" sz="2000" i="1" dirty="0"/>
            </a:br>
            <a:r>
              <a:rPr lang="ru-RU" sz="2000" i="1" dirty="0"/>
              <a:t>Я учу их и с ними учусь каждый день.</a:t>
            </a:r>
            <a:br>
              <a:rPr lang="ru-RU" sz="2000" i="1" dirty="0"/>
            </a:br>
            <a:r>
              <a:rPr lang="ru-RU" sz="2000" i="1" dirty="0"/>
              <a:t>В страну знаний хотим открыть вместе двери.</a:t>
            </a:r>
            <a:br>
              <a:rPr lang="ru-RU" sz="2000" i="1" dirty="0"/>
            </a:br>
            <a:r>
              <a:rPr lang="ru-RU" sz="2000" i="1" dirty="0"/>
              <a:t>Не ложится на лица сомнения тень.</a:t>
            </a:r>
            <a:br>
              <a:rPr lang="ru-RU" sz="2000" i="1" dirty="0"/>
            </a:br>
            <a:r>
              <a:rPr lang="ru-RU" sz="2000" i="1" dirty="0"/>
              <a:t>Как мне верят они, кто еще так поверит?!</a:t>
            </a:r>
            <a:br>
              <a:rPr lang="ru-RU" sz="2000" i="1" dirty="0"/>
            </a:br>
            <a:r>
              <a:rPr lang="ru-RU" sz="2000" i="1" dirty="0"/>
              <a:t>Уверена, я не напрасно тружусь,</a:t>
            </a:r>
            <a:br>
              <a:rPr lang="ru-RU" sz="2000" i="1" dirty="0"/>
            </a:br>
            <a:r>
              <a:rPr lang="ru-RU" sz="2000" i="1" dirty="0"/>
              <a:t>Зовусь «воспитатель» и этим горжусь!</a:t>
            </a:r>
            <a:br>
              <a:rPr lang="ru-RU" sz="2000" i="1" dirty="0"/>
            </a:br>
            <a:r>
              <a:rPr lang="ru-RU" sz="2000" i="1" dirty="0"/>
              <a:t>Наверное – это вот и есть ответ –</a:t>
            </a:r>
            <a:br>
              <a:rPr lang="ru-RU" sz="2000" i="1" dirty="0"/>
            </a:br>
            <a:r>
              <a:rPr lang="ru-RU" sz="2000" i="1" dirty="0"/>
              <a:t>Ценнее нашего труда на свете нет!»</a:t>
            </a:r>
          </a:p>
        </p:txBody>
      </p:sp>
    </p:spTree>
    <p:extLst>
      <p:ext uri="{BB962C8B-B14F-4D97-AF65-F5344CB8AC3E}">
        <p14:creationId xmlns:p14="http://schemas.microsoft.com/office/powerpoint/2010/main" xmlns="" val="26968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9"/>
          <p:cNvSpPr txBox="1"/>
          <p:nvPr/>
        </p:nvSpPr>
        <p:spPr>
          <a:xfrm>
            <a:off x="180123" y="1772816"/>
            <a:ext cx="8767244" cy="496855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660066"/>
                </a:solidFill>
                <a:ea typeface="Batang" panose="02030600000101010101" pitchFamily="18" charset="-127"/>
              </a:rPr>
              <a:t>Пирогова Светлана Николаевна</a:t>
            </a:r>
            <a:endParaRPr lang="ru-RU" sz="2800" b="1" i="1" dirty="0" smtClean="0">
              <a:solidFill>
                <a:srgbClr val="660066"/>
              </a:solidFill>
              <a:ea typeface="Batang" panose="02030600000101010101" pitchFamily="18" charset="-127"/>
            </a:endParaRPr>
          </a:p>
          <a:p>
            <a:pPr algn="ctr"/>
            <a:endParaRPr lang="ru-RU" sz="1600" b="1" dirty="0" smtClean="0"/>
          </a:p>
          <a:p>
            <a:r>
              <a:rPr lang="ru-RU" sz="2000" dirty="0" smtClean="0"/>
              <a:t>         </a:t>
            </a:r>
            <a:r>
              <a:rPr lang="ru-RU" sz="2000" b="1" dirty="0" smtClean="0"/>
              <a:t>Дата рождения:  </a:t>
            </a:r>
            <a:r>
              <a:rPr lang="ru-RU" sz="2000" b="1" dirty="0" smtClean="0"/>
              <a:t>06.09. 1985г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/>
              <a:t>         Образование:  </a:t>
            </a:r>
            <a:r>
              <a:rPr lang="ru-RU" sz="2000" dirty="0" smtClean="0"/>
              <a:t>высшее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        ПГУ имени М.В.Ломоносова</a:t>
            </a:r>
            <a:endParaRPr lang="ru-RU" sz="2000" dirty="0"/>
          </a:p>
          <a:p>
            <a:r>
              <a:rPr lang="ru-RU" sz="2000" b="1" dirty="0" smtClean="0"/>
              <a:t>         Место </a:t>
            </a:r>
            <a:r>
              <a:rPr lang="ru-RU" sz="2000" b="1" dirty="0"/>
              <a:t>работы: </a:t>
            </a:r>
            <a:r>
              <a:rPr lang="ru-RU" sz="2000" dirty="0"/>
              <a:t>МБДОУ </a:t>
            </a:r>
            <a:r>
              <a:rPr lang="ru-RU" sz="2000" dirty="0" smtClean="0"/>
              <a:t>«Центр развития ребенка» детский </a:t>
            </a:r>
            <a:r>
              <a:rPr lang="ru-RU" sz="2000" dirty="0"/>
              <a:t>сад № </a:t>
            </a:r>
            <a:r>
              <a:rPr lang="ru-RU" sz="2000" dirty="0" smtClean="0"/>
              <a:t>9  </a:t>
            </a:r>
            <a:endParaRPr lang="ru-RU" sz="2000" dirty="0" smtClean="0"/>
          </a:p>
          <a:p>
            <a:r>
              <a:rPr lang="ru-RU" sz="2000" dirty="0" smtClean="0"/>
              <a:t>         </a:t>
            </a:r>
            <a:r>
              <a:rPr lang="ru-RU" sz="2000" dirty="0" smtClean="0"/>
              <a:t>«Родничок» г.Няндома</a:t>
            </a:r>
            <a:r>
              <a:rPr lang="ru-RU" sz="2000" dirty="0" smtClean="0"/>
              <a:t>    </a:t>
            </a:r>
            <a:endParaRPr lang="ru-RU" sz="2000" dirty="0"/>
          </a:p>
          <a:p>
            <a:r>
              <a:rPr lang="ru-RU" sz="2000" dirty="0"/>
              <a:t> </a:t>
            </a:r>
            <a:r>
              <a:rPr lang="ru-RU" sz="2000" dirty="0" smtClean="0"/>
              <a:t>        </a:t>
            </a:r>
            <a:r>
              <a:rPr lang="ru-RU" sz="2000" b="1" dirty="0" smtClean="0"/>
              <a:t>Занимаемая </a:t>
            </a:r>
            <a:r>
              <a:rPr lang="ru-RU" sz="2000" b="1" dirty="0"/>
              <a:t>должность:</a:t>
            </a:r>
            <a:r>
              <a:rPr lang="ru-RU" sz="2000" dirty="0"/>
              <a:t>  воспитатель  </a:t>
            </a:r>
          </a:p>
          <a:p>
            <a:r>
              <a:rPr lang="ru-RU" sz="2000" dirty="0" smtClean="0"/>
              <a:t>         </a:t>
            </a:r>
            <a:r>
              <a:rPr lang="ru-RU" sz="2000" b="1" dirty="0" smtClean="0"/>
              <a:t>Педагогический стаж: 9 лет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        1 категория с 2013г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        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       </a:t>
            </a:r>
            <a:r>
              <a:rPr lang="ru-RU" sz="2000" b="1" dirty="0" smtClean="0"/>
              <a:t> </a:t>
            </a:r>
            <a:r>
              <a:rPr lang="ru-RU" sz="2000" b="1" dirty="0" smtClean="0"/>
              <a:t>Личный сайт: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nsportal.ru/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 smtClean="0"/>
              <a:t>                                   </a:t>
            </a:r>
            <a:r>
              <a:rPr lang="en-US" sz="2000" dirty="0" smtClean="0">
                <a:solidFill>
                  <a:srgbClr val="0070C0"/>
                </a:solidFill>
              </a:rPr>
              <a:t>manushkina-svetlana-nikolaevna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</a:t>
            </a:r>
            <a:endParaRPr lang="ru-RU" sz="2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44624"/>
            <a:ext cx="8229600" cy="7864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Times New Roman"/>
              </a:rPr>
              <a:t>Информационная карта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4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4624"/>
            <a:ext cx="8229600" cy="7864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Times New Roman"/>
                <a:cs typeface="Arial" panose="020B0604020202020204" pitchFamily="34" charset="0"/>
              </a:rPr>
              <a:t>Данные о повышение квалификации</a:t>
            </a:r>
            <a:endParaRPr lang="ru-RU" sz="36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0975912"/>
              </p:ext>
            </p:extLst>
          </p:nvPr>
        </p:nvGraphicFramePr>
        <p:xfrm>
          <a:off x="179512" y="2241740"/>
          <a:ext cx="8856983" cy="33612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176"/>
                <a:gridCol w="2592288"/>
                <a:gridCol w="1656184"/>
                <a:gridCol w="3024335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Дата и место  прохождения курсов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Тема курсов            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№ документа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Копия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244681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 мая-</a:t>
                      </a:r>
                    </a:p>
                    <a:p>
                      <a:pPr algn="ctr"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 октября 2014г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«ФГОС</a:t>
                      </a:r>
                      <a:r>
                        <a:rPr lang="ru-RU" baseline="0" dirty="0" smtClean="0"/>
                        <a:t> дошкольного образования: особенности организации и содержания деятельности педагога ДОУ» (ПК и НС)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Свидетельство №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63487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66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57200" y="44624"/>
            <a:ext cx="8229600" cy="7864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Times New Roman"/>
              </a:rPr>
              <a:t>Сведения об аттестации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6689762"/>
              </p:ext>
            </p:extLst>
          </p:nvPr>
        </p:nvGraphicFramePr>
        <p:xfrm>
          <a:off x="179512" y="2241740"/>
          <a:ext cx="8856983" cy="39955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4216"/>
                <a:gridCol w="2232248"/>
                <a:gridCol w="1656184"/>
                <a:gridCol w="30243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Место  прохождения аттестации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Квалификационная категория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№ приказа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Копия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08117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квалификационная категория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17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720080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</a:rPr>
              <a:t>Поощрения и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награды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637070"/>
              </p:ext>
            </p:extLst>
          </p:nvPr>
        </p:nvGraphicFramePr>
        <p:xfrm>
          <a:off x="0" y="1988840"/>
          <a:ext cx="9144000" cy="44864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88060"/>
                <a:gridCol w="8555940"/>
              </a:tblGrid>
              <a:tr h="253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награды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effectLst/>
                        </a:rPr>
                        <a:t>Грамота</a:t>
                      </a:r>
                      <a:r>
                        <a:rPr lang="ru-RU" sz="1200" kern="1200" baseline="0" dirty="0" smtClean="0">
                          <a:effectLst/>
                        </a:rPr>
                        <a:t> начальника управления образования Н.Г. Панфилова за добросовестный труд , успехи в деле обучения и воспитания детей дошкольного возраста  и в связи с Днем воспитателя  и всех дошкольных работников.</a:t>
                      </a:r>
                      <a:endParaRPr lang="ru-RU" sz="12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3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Грамота</a:t>
                      </a:r>
                      <a:r>
                        <a:rPr lang="ru-RU" sz="1200" baseline="0" dirty="0" smtClean="0"/>
                        <a:t>  И.о. начальника управления  образования  администрации МО  «Няндомский муниципальный район» Н.Л. </a:t>
                      </a:r>
                      <a:r>
                        <a:rPr lang="ru-RU" sz="1200" baseline="0" dirty="0" err="1" smtClean="0"/>
                        <a:t>Падорина</a:t>
                      </a:r>
                      <a:r>
                        <a:rPr lang="ru-RU" sz="1200" baseline="0" dirty="0" smtClean="0"/>
                        <a:t> за участие в районом конкурсе  «Учитель года – 2011!</a:t>
                      </a:r>
                      <a:endParaRPr lang="ru-RU" sz="1200" dirty="0"/>
                    </a:p>
                  </a:txBody>
                  <a:tcPr marL="68580" marR="68580" marT="0" marB="0"/>
                </a:tc>
              </a:tr>
              <a:tr h="35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Диплом</a:t>
                      </a:r>
                      <a:r>
                        <a:rPr lang="ru-RU" sz="1200" baseline="0" dirty="0" smtClean="0"/>
                        <a:t> лауреата 2 степени  районного конкурса  «Учитель года – 2011»</a:t>
                      </a:r>
                      <a:endParaRPr lang="ru-RU" sz="1200" dirty="0"/>
                    </a:p>
                  </a:txBody>
                  <a:tcPr marL="68580" marR="68580" marT="0" marB="0"/>
                </a:tc>
              </a:tr>
              <a:tr h="35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Диплом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Всероссийский творческий  фото- конкурс  «Новогодняя открытка» за подготовку более 10 участников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Диплом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участника 14 Региональных педагогических чтений  «Достижения педагогической науки  и инновационная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 практика» г. Каргополь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Грамота МБДОУ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№9 «Родничок» 3 место в конкурсе «Лучший зимний участок»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532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Грамота МБДОУ №9  «Родничок» 2 место  в смотре – конкурсе «Лучшая развивающая среда»</a:t>
                      </a:r>
                      <a:endParaRPr lang="ru-RU" sz="12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09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Благодарность</a:t>
                      </a:r>
                      <a:r>
                        <a:rPr lang="ru-RU" sz="1200" baseline="0" dirty="0" smtClean="0"/>
                        <a:t>  за подготовку участников районной выставки  декоративно – прикладного творчества   «Игрушечных дел мастера»</a:t>
                      </a:r>
                      <a:endParaRPr lang="ru-RU" sz="1200" dirty="0"/>
                    </a:p>
                  </a:txBody>
                  <a:tcPr marL="68580" marR="68580" marT="0" marB="0"/>
                </a:tc>
              </a:tr>
              <a:tr h="35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Благодарность   за подготовку  участников районной выставки  изобразительного  и декоративно – прикладного  творчества  «Добрые сказки дедушки Корнея»</a:t>
                      </a:r>
                      <a:endParaRPr lang="ru-RU" sz="1200" dirty="0"/>
                    </a:p>
                  </a:txBody>
                  <a:tcPr marL="68580" marR="68580" marT="0" marB="0"/>
                </a:tc>
              </a:tr>
              <a:tr h="35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409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92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178963"/>
              </p:ext>
            </p:extLst>
          </p:nvPr>
        </p:nvGraphicFramePr>
        <p:xfrm>
          <a:off x="107504" y="1412777"/>
          <a:ext cx="8928992" cy="588610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86410"/>
                <a:gridCol w="1049128"/>
                <a:gridCol w="3793054"/>
                <a:gridCol w="1850548"/>
                <a:gridCol w="1749852"/>
              </a:tblGrid>
              <a:tr h="5789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№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п/п</a:t>
                      </a: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Дата</a:t>
                      </a: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Тема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Место проведения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Форма проведения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2011г.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«Наш великий помор М.В.Ломоносов»</a:t>
                      </a: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МДОУ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д</a:t>
                      </a:r>
                      <a:r>
                        <a:rPr lang="ru-RU" sz="1600" baseline="0" dirty="0" smtClean="0"/>
                        <a:t>/с «Звездочка»</a:t>
                      </a:r>
                      <a:endParaRPr lang="ru-RU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Няндома</a:t>
                      </a:r>
                      <a:endParaRPr lang="ru-RU" sz="1600" dirty="0" smtClean="0"/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открытое занятие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600" dirty="0" smtClean="0"/>
                        <a:t>2013г.</a:t>
                      </a: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«Путешествие по сказкам»</a:t>
                      </a:r>
                      <a:endParaRPr lang="ru-RU" sz="160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МБДОУ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д/с № </a:t>
                      </a:r>
                      <a:r>
                        <a:rPr lang="ru-RU" sz="1600" baseline="0" dirty="0" smtClean="0"/>
                        <a:t>9</a:t>
                      </a:r>
                      <a:endParaRPr lang="ru-RU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г.Няндома</a:t>
                      </a: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Открытое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занятие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2013г.</a:t>
                      </a: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«Формирование сюжетно – ролевой игры во 2 </a:t>
                      </a:r>
                      <a:r>
                        <a:rPr lang="ru-RU" sz="1600" dirty="0" err="1" smtClean="0">
                          <a:latin typeface="+mn-lt"/>
                          <a:cs typeface="Times New Roman" panose="02020603050405020304" pitchFamily="18" charset="0"/>
                        </a:rPr>
                        <a:t>мл.группе</a:t>
                      </a: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err="1" smtClean="0"/>
                        <a:t>Каргопольский</a:t>
                      </a:r>
                      <a:r>
                        <a:rPr lang="ru-RU" sz="1600" baseline="0" dirty="0" smtClean="0"/>
                        <a:t> педагогический колледж</a:t>
                      </a:r>
                      <a:endParaRPr lang="ru-RU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Выступление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 докладом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4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2014г.</a:t>
                      </a: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Экологический</a:t>
                      </a:r>
                      <a:r>
                        <a:rPr lang="ru-RU" baseline="0" dirty="0" smtClean="0"/>
                        <a:t> проект «Маленькие огородники»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МБДОУ №9 «Родничок»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Выступление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с представлением опыта работы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</a:tr>
              <a:tr h="102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</a:tr>
              <a:tr h="10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04800" y="116632"/>
            <a:ext cx="858768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Карта участия в работе городских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методических объединений 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25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83"/>
    </mc:Choice>
    <mc:Fallback>
      <p:transition spd="slow" advTm="228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900" dirty="0"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6489861"/>
              </p:ext>
            </p:extLst>
          </p:nvPr>
        </p:nvGraphicFramePr>
        <p:xfrm>
          <a:off x="0" y="1071546"/>
          <a:ext cx="8928992" cy="54797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8102"/>
                <a:gridCol w="4790163"/>
                <a:gridCol w="3000727"/>
              </a:tblGrid>
              <a:tr h="78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Годы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Тема </a:t>
                      </a: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изучения</a:t>
                      </a:r>
                      <a:endParaRPr lang="ru-RU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Форма </a:t>
                      </a: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отчета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</a:tr>
              <a:tr h="905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2009-2010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Развитие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речи детей через устное народное творчество в  средней группе</a:t>
                      </a:r>
                      <a:endParaRPr lang="ru-RU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Выступление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800" baseline="0" dirty="0" err="1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пед.совете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</a:tr>
              <a:tr h="795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2010-2011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Развитие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речи детей через устное народное творчество в  старшей группе</a:t>
                      </a:r>
                      <a:endParaRPr lang="ru-RU" sz="1800" dirty="0" smtClean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/>
                </a:tc>
              </a:tr>
              <a:tr h="88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2011-2012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Патриотическое </a:t>
                      </a: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воспитание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дошкольников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к родному краю</a:t>
                      </a:r>
                      <a:endParaRPr lang="ru-RU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470" marR="534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Показ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НОД</a:t>
                      </a:r>
                      <a:endParaRPr lang="ru-RU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/>
                </a:tc>
              </a:tr>
              <a:tr h="847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2012-2013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Развивающие игры математического</a:t>
                      </a:r>
                      <a:r>
                        <a:rPr lang="ru-RU" baseline="0" dirty="0" smtClean="0"/>
                        <a:t> содержания как средство формирования умственных способностей дошкольников</a:t>
                      </a:r>
                      <a:endParaRPr lang="ru-RU" dirty="0"/>
                    </a:p>
                  </a:txBody>
                  <a:tcPr marL="53470" marR="5347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470" marR="53470" marT="0" marB="0"/>
                </a:tc>
              </a:tr>
              <a:tr h="998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2014-2015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«Портфолио дошкольника»</a:t>
                      </a:r>
                      <a:endParaRPr lang="ru-RU" dirty="0"/>
                    </a:p>
                  </a:txBody>
                  <a:tcPr marL="53470" marR="5347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Выступление на </a:t>
                      </a:r>
                      <a:r>
                        <a:rPr lang="ru-RU" dirty="0" err="1" smtClean="0"/>
                        <a:t>пед.совете</a:t>
                      </a:r>
                      <a:endParaRPr lang="ru-RU" dirty="0"/>
                    </a:p>
                  </a:txBody>
                  <a:tcPr marL="53470" marR="5347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310098"/>
            <a:ext cx="7920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</a:rPr>
              <a:t>Сведения о самообразовании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56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83"/>
    </mc:Choice>
    <mc:Fallback>
      <p:transition spd="slow" advTm="228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25643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Карта участия в конкурсах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5370434"/>
              </p:ext>
            </p:extLst>
          </p:nvPr>
        </p:nvGraphicFramePr>
        <p:xfrm>
          <a:off x="106122" y="692696"/>
          <a:ext cx="8977119" cy="601359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45458"/>
                <a:gridCol w="6034998"/>
                <a:gridCol w="857256"/>
                <a:gridCol w="1439407"/>
              </a:tblGrid>
              <a:tr h="56064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Вид конкурса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Дата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Результаты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9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«Лучший зимний участок»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2013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1 место</a:t>
                      </a:r>
                      <a:endParaRPr lang="ru-RU" sz="1800" dirty="0"/>
                    </a:p>
                  </a:txBody>
                  <a:tcPr anchor="ctr"/>
                </a:tc>
              </a:tr>
              <a:tr h="637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«Наши зеленые друзья – растения» уголок</a:t>
                      </a:r>
                      <a:r>
                        <a:rPr lang="ru-RU" sz="1800" b="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природы</a:t>
                      </a:r>
                      <a:endParaRPr lang="ru-RU" sz="1800" b="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8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0" baseline="0" dirty="0" smtClean="0">
                          <a:latin typeface="+mn-lt"/>
                          <a:cs typeface="Times New Roman" panose="02020603050405020304" pitchFamily="18" charset="0"/>
                        </a:rPr>
                        <a:t> место</a:t>
                      </a:r>
                      <a:endParaRPr lang="ru-RU" sz="18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21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Оформление</a:t>
                      </a:r>
                      <a:r>
                        <a:rPr lang="ru-RU" sz="1800" baseline="0" dirty="0" smtClean="0"/>
                        <a:t> картотеки «Водичка – </a:t>
                      </a:r>
                      <a:r>
                        <a:rPr lang="ru-RU" sz="1800" baseline="0" dirty="0" err="1" smtClean="0"/>
                        <a:t>водичка</a:t>
                      </a:r>
                      <a:r>
                        <a:rPr lang="ru-RU" sz="1800" baseline="0" dirty="0" smtClean="0"/>
                        <a:t> умой мое личико»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2010      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 место</a:t>
                      </a:r>
                      <a:endParaRPr lang="ru-RU" sz="1800" dirty="0"/>
                    </a:p>
                  </a:txBody>
                  <a:tcPr anchor="ctr"/>
                </a:tc>
              </a:tr>
              <a:tr h="523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+mn-lt"/>
                          <a:cs typeface="Times New Roman" panose="02020603050405020304" pitchFamily="18" charset="0"/>
                        </a:rPr>
                        <a:t>«Оборудование и пособия для прогулки!</a:t>
                      </a:r>
                      <a:endParaRPr lang="ru-RU" sz="18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2011 г.</a:t>
                      </a:r>
                      <a:endParaRPr lang="ru-RU" sz="18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r>
                        <a:rPr lang="ru-RU" sz="1800" baseline="0" dirty="0" smtClean="0"/>
                        <a:t> место</a:t>
                      </a:r>
                      <a:r>
                        <a:rPr lang="ru-RU" sz="1800" dirty="0" smtClean="0"/>
                        <a:t> </a:t>
                      </a:r>
                      <a:endParaRPr lang="ru-RU" sz="18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25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Снежные</a:t>
                      </a:r>
                      <a:r>
                        <a:rPr lang="ru-RU" baseline="0" dirty="0" smtClean="0"/>
                        <a:t> фигуры для здоровья и радости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2012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 anchor="ctr"/>
                </a:tc>
              </a:tr>
              <a:tr h="523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Лучший уголок безопасности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 anchor="ctr"/>
                </a:tc>
              </a:tr>
              <a:tr h="791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Развивающая среда в группе по ФГОС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 anchor="ctr"/>
                </a:tc>
              </a:tr>
              <a:tr h="442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«Огород на окне»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 anchor="ctr"/>
                </a:tc>
              </a:tr>
              <a:tr h="7914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«Снежные фигуры для здоровья и радости»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4415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83"/>
    </mc:Choice>
    <mc:Fallback>
      <p:transition spd="slow" advTm="228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>
        <a:scene3d>
          <a:camera prst="orthographicFront">
            <a:rot lat="0" lon="0" rev="0"/>
          </a:camera>
          <a:lightRig rig="contrasting" dir="t">
            <a:rot lat="0" lon="0" rev="4500000"/>
          </a:lightRig>
        </a:scene3d>
        <a:sp3d contourW="6350" prstMaterial="metal">
          <a:bevelT w="127000" h="31750" prst="relaxedInset"/>
          <a:contourClr>
            <a:schemeClr val="accent1">
              <a:shade val="75000"/>
            </a:schemeClr>
          </a:contourClr>
        </a:sp3d>
      </a:bodyPr>
      <a:lstStyle>
        <a:defPPr algn="ctr">
          <a:defRPr b="1" cap="all" dirty="0" smtClean="0">
            <a:ln w="0">
              <a:solidFill>
                <a:schemeClr val="tx1"/>
              </a:solidFill>
            </a:ln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961</Words>
  <Application>Microsoft Office PowerPoint</Application>
  <PresentationFormat>Экран (4:3)</PresentationFormat>
  <Paragraphs>249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Шаблон 2</vt:lpstr>
      <vt:lpstr>1_Шаблон 2</vt:lpstr>
      <vt:lpstr>2_Шаблон 2</vt:lpstr>
      <vt:lpstr>Слайд 1</vt:lpstr>
      <vt:lpstr>Слайд 2</vt:lpstr>
      <vt:lpstr>Слайд 3</vt:lpstr>
      <vt:lpstr>Слайд 4</vt:lpstr>
      <vt:lpstr>Слайд 5</vt:lpstr>
      <vt:lpstr>Поощрения и награды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182</cp:revision>
  <cp:lastPrinted>2014-01-12T15:07:22Z</cp:lastPrinted>
  <dcterms:created xsi:type="dcterms:W3CDTF">2013-01-31T10:08:31Z</dcterms:created>
  <dcterms:modified xsi:type="dcterms:W3CDTF">2015-02-28T16:00:20Z</dcterms:modified>
</cp:coreProperties>
</file>