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4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CCCC"/>
    <a:srgbClr val="FFFFCC"/>
    <a:srgbClr val="CCFFFF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fan-lastlimit.ru/rnvsd/skachat_prezentaciyu_na_temu_informacionnaya_kultura_5437_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30815" cy="6858000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331640" y="2492896"/>
            <a:ext cx="5472608" cy="2002234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Ознакомление дошкольников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 социальной действительностью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06/70873730.jpg"/>
          <p:cNvPicPr>
            <a:picLocks noChangeAspect="1" noChangeArrowheads="1"/>
          </p:cNvPicPr>
          <p:nvPr/>
        </p:nvPicPr>
        <p:blipFill>
          <a:blip r:embed="rId2" cstate="print"/>
          <a:srcRect b="2751"/>
          <a:stretch>
            <a:fillRect/>
          </a:stretch>
        </p:blipFill>
        <p:spPr bwMode="auto">
          <a:xfrm>
            <a:off x="0" y="0"/>
            <a:ext cx="9138285" cy="6858000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404664"/>
            <a:ext cx="626469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A27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Большую роль в приобщении детей к социальной действительности играют художественные средства: литература, изобразительное искусство, музыка.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A27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Художественная литература является одновременно и источником знаний, и источником чувств. Поэтому так важно как можно раньше приобщать детей к литературе.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ttp://ds233.centerstart.ru/sites/ds233.centerstart.ru/files/dscn19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933056"/>
            <a:ext cx="2016224" cy="25202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06/70846401.jpg"/>
          <p:cNvPicPr>
            <a:picLocks noChangeAspect="1" noChangeArrowheads="1"/>
          </p:cNvPicPr>
          <p:nvPr/>
        </p:nvPicPr>
        <p:blipFill>
          <a:blip r:embed="rId2" cstate="print"/>
          <a:srcRect b="2749"/>
          <a:stretch>
            <a:fillRect/>
          </a:stretch>
        </p:blipFill>
        <p:spPr bwMode="auto">
          <a:xfrm>
            <a:off x="0" y="0"/>
            <a:ext cx="9144000" cy="6862289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404664"/>
            <a:ext cx="648072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A27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Восприятие текста дошкольниками тесно связано, а часто и зависит от иллюстраций. Картинки в книге тоже могут стать средством приобщения детей к социальному миру, так как конкретизируют его через наглядность, образность.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A27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Уточняет и расширяет представления детей о мире изобразительное искусство.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ttp://www.bajena.com/pictures/canv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293096"/>
            <a:ext cx="2281436" cy="2281436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du54.ru/sites/default/files/userfiles/image/fokina_l__p__shablon2.jpg"/>
          <p:cNvPicPr>
            <a:picLocks noChangeAspect="1" noChangeArrowheads="1"/>
          </p:cNvPicPr>
          <p:nvPr/>
        </p:nvPicPr>
        <p:blipFill>
          <a:blip r:embed="rId2" cstate="print"/>
          <a:srcRect b="2751"/>
          <a:stretch>
            <a:fillRect/>
          </a:stretch>
        </p:blipFill>
        <p:spPr bwMode="auto">
          <a:xfrm>
            <a:off x="0" y="0"/>
            <a:ext cx="9138285" cy="6858000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477253"/>
            <a:ext cx="648072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905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Таким образом, ребенок знакомится с социальным миром с помощью разнообразных средств. Именно они становятся источниками познания мира.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://1.bp.blogspot.com/-EKEoaF7qXWk/Uw3vlO-az0I/AAAAAAAAEN0/h0og5daQS8k/s1600/421f6ba929749ea838622d74a7779cf3+(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132856"/>
            <a:ext cx="4392488" cy="3393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linda6035.ucoz.ru/fokina_l-p-shablon_1.jpg"/>
          <p:cNvPicPr>
            <a:picLocks noChangeAspect="1" noChangeArrowheads="1"/>
          </p:cNvPicPr>
          <p:nvPr/>
        </p:nvPicPr>
        <p:blipFill>
          <a:blip r:embed="rId2" cstate="print"/>
          <a:srcRect b="2751"/>
          <a:stretch>
            <a:fillRect/>
          </a:stretch>
        </p:blipFill>
        <p:spPr bwMode="auto">
          <a:xfrm>
            <a:off x="0" y="0"/>
            <a:ext cx="9138285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332656"/>
            <a:ext cx="74168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детском саду 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ознакомление с окружающим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это, по сути, самостоятельный предмет обучения. Оно систематически проводится и на специальных занятиях (экскурсии, беседы, чтение и рассказывание педагога, рассматривание картин, показ диафильмов), и в ходе обучающих игр. На этих занятиях предметы и явления общественной жизни стоят в центре внимания; важны именно они, их особенности.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06/70846401.jpg"/>
          <p:cNvPicPr>
            <a:picLocks noChangeAspect="1" noChangeArrowheads="1"/>
          </p:cNvPicPr>
          <p:nvPr/>
        </p:nvPicPr>
        <p:blipFill>
          <a:blip r:embed="rId2" cstate="print"/>
          <a:srcRect b="2749"/>
          <a:stretch>
            <a:fillRect/>
          </a:stretch>
        </p:blipFill>
        <p:spPr bwMode="auto">
          <a:xfrm>
            <a:off x="0" y="0"/>
            <a:ext cx="9144000" cy="686228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620688"/>
            <a:ext cx="66247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Постепенно и последовательно у детей вырабатываются правильные представления о доступных им, близких и конкретных фактах общественной жизни, труда и быта людей. Воспитатели стремятся, чтобы дети учились понимать общественные явления, чтобы у них развивалось уважение к человеку и его труду на благо общества.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06/70873730.jpg"/>
          <p:cNvPicPr>
            <a:picLocks noChangeAspect="1" noChangeArrowheads="1"/>
          </p:cNvPicPr>
          <p:nvPr/>
        </p:nvPicPr>
        <p:blipFill>
          <a:blip r:embed="rId2" cstate="print"/>
          <a:srcRect b="2751"/>
          <a:stretch>
            <a:fillRect/>
          </a:stretch>
        </p:blipFill>
        <p:spPr bwMode="auto">
          <a:xfrm>
            <a:off x="0" y="0"/>
            <a:ext cx="9138285" cy="6858000"/>
          </a:xfrm>
          <a:prstGeom prst="rect">
            <a:avLst/>
          </a:prstGeom>
          <a:noFill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51520" y="1124744"/>
            <a:ext cx="8208912" cy="10801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Спасибо за внимание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3645024"/>
            <a:ext cx="3240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Подготовила воспитатель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Лушникова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Е.Н.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linda6035.ucoz.ru/fokina_l-p-shablon_1.jpg"/>
          <p:cNvPicPr>
            <a:picLocks noChangeAspect="1" noChangeArrowheads="1"/>
          </p:cNvPicPr>
          <p:nvPr/>
        </p:nvPicPr>
        <p:blipFill>
          <a:blip r:embed="rId2" cstate="print"/>
          <a:srcRect b="2751"/>
          <a:stretch>
            <a:fillRect/>
          </a:stretch>
        </p:blipFill>
        <p:spPr bwMode="auto">
          <a:xfrm>
            <a:off x="0" y="0"/>
            <a:ext cx="9138285" cy="68580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9552" y="333237"/>
            <a:ext cx="619268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A27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Окружающий мир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A27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это мир, который окружает ребенка: природа, люди, предметы. Данное понятие может рассматриваться в широком смысле и узком. В широком смысле окружающим миром можно считать всю планету, на которой мы живем. В узком смысле — это то конкретное окружение, в котором родился, растет и развивается ребенок.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pedsovet.su/_ld/306/70873730.jpg"/>
          <p:cNvPicPr>
            <a:picLocks noChangeAspect="1" noChangeArrowheads="1"/>
          </p:cNvPicPr>
          <p:nvPr/>
        </p:nvPicPr>
        <p:blipFill>
          <a:blip r:embed="rId2" cstate="print"/>
          <a:srcRect b="2751"/>
          <a:stretch>
            <a:fillRect/>
          </a:stretch>
        </p:blipFill>
        <p:spPr bwMode="auto">
          <a:xfrm>
            <a:off x="0" y="0"/>
            <a:ext cx="9138285" cy="68580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51520" y="763543"/>
            <a:ext cx="7200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A27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Природный мир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A27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живая и неживая природа, которая является частью окружающего мира.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A27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Социальный мир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A27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люди, общество людей. Этот мир люди создают сами, структурируют его. В нем люди социализируются, действуют, преобразуют его в соответствии со своими потребностями.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pedsovet.su/_ld/306/70846401.jpg"/>
          <p:cNvPicPr>
            <a:picLocks noChangeAspect="1" noChangeArrowheads="1"/>
          </p:cNvPicPr>
          <p:nvPr/>
        </p:nvPicPr>
        <p:blipFill>
          <a:blip r:embed="rId2" cstate="print"/>
          <a:srcRect b="2749"/>
          <a:stretch>
            <a:fillRect/>
          </a:stretch>
        </p:blipFill>
        <p:spPr bwMode="auto">
          <a:xfrm>
            <a:off x="0" y="0"/>
            <a:ext cx="9144000" cy="686228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0"/>
            <a:ext cx="71287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2A272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Социальная действительность</a:t>
            </a:r>
            <a:r>
              <a:rPr lang="ru-RU" sz="2800" dirty="0" smtClean="0">
                <a:solidFill>
                  <a:srgbClr val="2A272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конкретные события, факты, взаимоотношения, которые характеризуют текущий временной период функционирования человеческого общества.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Главная функция, которая возлагается на это средство, — показать детям социальный мир «изнутри» и помочь ребенку накопить социальный опыт, понять свое место в этом мире как члена людского сообщества, участника событий, преобразователя.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linda6035.ucoz.ru/fokina_l-p-shablon_1.jpg"/>
          <p:cNvPicPr>
            <a:picLocks noChangeAspect="1" noChangeArrowheads="1"/>
          </p:cNvPicPr>
          <p:nvPr/>
        </p:nvPicPr>
        <p:blipFill>
          <a:blip r:embed="rId2" cstate="print"/>
          <a:srcRect b="2751"/>
          <a:stretch>
            <a:fillRect/>
          </a:stretch>
        </p:blipFill>
        <p:spPr bwMode="auto">
          <a:xfrm>
            <a:off x="0" y="0"/>
            <a:ext cx="9138285" cy="6858000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692696"/>
            <a:ext cx="727280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A27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Средством ознакомления детей с социальным миром могут служить предметы рукотворного мира, с которыми ребенок постоянно действует или которые видит в своем непосредственном окружении.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ttp://img1.labirint.ru/books/261318/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140968"/>
            <a:ext cx="2095500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06/70873730.jpg"/>
          <p:cNvPicPr>
            <a:picLocks noChangeAspect="1" noChangeArrowheads="1"/>
          </p:cNvPicPr>
          <p:nvPr/>
        </p:nvPicPr>
        <p:blipFill>
          <a:blip r:embed="rId2" cstate="print"/>
          <a:srcRect b="2751"/>
          <a:stretch>
            <a:fillRect/>
          </a:stretch>
        </p:blipFill>
        <p:spPr bwMode="auto">
          <a:xfrm>
            <a:off x="0" y="0"/>
            <a:ext cx="9138285" cy="6858000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795769"/>
            <a:ext cx="698477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A27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Особое место в предметном мире занимает для ребенка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2A27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игрушка.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A27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Она является для него средством ознакомления с социальным миром. Через игрушку ребенок познает разнообразие жизни в ее свойствах и качествах, игрушка отражает уровень технического и социального развития общества, даже его ведущие моральные ценности и идеологические установки.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http://korkinodetsad.ru/i/img/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797152"/>
            <a:ext cx="1234106" cy="1484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dsovet.su/_ld/306/70846401.jpg"/>
          <p:cNvPicPr>
            <a:picLocks noChangeAspect="1" noChangeArrowheads="1"/>
          </p:cNvPicPr>
          <p:nvPr/>
        </p:nvPicPr>
        <p:blipFill>
          <a:blip r:embed="rId2" cstate="print"/>
          <a:srcRect b="2749"/>
          <a:stretch>
            <a:fillRect/>
          </a:stretch>
        </p:blipFill>
        <p:spPr bwMode="auto">
          <a:xfrm>
            <a:off x="0" y="0"/>
            <a:ext cx="9144000" cy="6862289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332656"/>
            <a:ext cx="640871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905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A27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/>
              <a:t>грушки различны по назначению и по своим потенциальным возможностям как средства познания детьми социального мира. </a:t>
            </a:r>
          </a:p>
          <a:p>
            <a:pPr lvl="0" indent="1905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/>
              <a:t>Техническая игрушка </a:t>
            </a:r>
            <a:r>
              <a:rPr lang="ru-RU" sz="2800" dirty="0" smtClean="0"/>
              <a:t>помогает малышу знакомиться с достижениями технической мысли, со способами управления предметами, дает представление о способности человека воздействовать на окружающий мир.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2A27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ttp://d-knigi.ru/sites/default/files/images/doronova_1/he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766292"/>
            <a:ext cx="2448272" cy="1748766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du54.ru/sites/default/files/userfiles/image/fokina_l__p__shablon2.jpg"/>
          <p:cNvPicPr>
            <a:picLocks noChangeAspect="1" noChangeArrowheads="1"/>
          </p:cNvPicPr>
          <p:nvPr/>
        </p:nvPicPr>
        <p:blipFill>
          <a:blip r:embed="rId2" cstate="print"/>
          <a:srcRect b="2751"/>
          <a:stretch>
            <a:fillRect/>
          </a:stretch>
        </p:blipFill>
        <p:spPr bwMode="auto">
          <a:xfrm>
            <a:off x="0" y="0"/>
            <a:ext cx="9138285" cy="6858000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476672"/>
            <a:ext cx="604867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905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Игрушка сюжетная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обогащает представления детей о мире взрослых, их деятельности.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A27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установки.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://media.vorotila.ru/ru/items/t1@8c0c6d62-d86b-457e-88d3-613bd4d33dd4/Syuzhetnorolevye-igry-dlya-dete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988840"/>
            <a:ext cx="5400600" cy="4260473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linda6035.ucoz.ru/fokina_l-p-shablon_1.jpg"/>
          <p:cNvPicPr>
            <a:picLocks noChangeAspect="1" noChangeArrowheads="1"/>
          </p:cNvPicPr>
          <p:nvPr/>
        </p:nvPicPr>
        <p:blipFill>
          <a:blip r:embed="rId2" cstate="print"/>
          <a:srcRect b="2751"/>
          <a:stretch>
            <a:fillRect/>
          </a:stretch>
        </p:blipFill>
        <p:spPr bwMode="auto">
          <a:xfrm>
            <a:off x="0" y="0"/>
            <a:ext cx="9138285" cy="6858000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548680"/>
            <a:ext cx="633670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A27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Народная игрушка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A27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помогает приобщить ребенка к его национальным корням, к его народу, что также очень важно для социализации личности. Особое место среди игрушек, которые способствуют приобщению детей к социальному миру, отводится кукле, потому что она стимулирует развитие социальных чувств.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C:\Users\Home\Desktop\ur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581128"/>
            <a:ext cx="3960440" cy="1393488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511</Words>
  <Application>Microsoft Office PowerPoint</Application>
  <PresentationFormat>Экран (4:3)</PresentationFormat>
  <Paragraphs>23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14</cp:revision>
  <dcterms:created xsi:type="dcterms:W3CDTF">2014-04-20T11:02:17Z</dcterms:created>
  <dcterms:modified xsi:type="dcterms:W3CDTF">2015-02-25T05:54:18Z</dcterms:modified>
</cp:coreProperties>
</file>