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59" r:id="rId5"/>
    <p:sldId id="263" r:id="rId6"/>
    <p:sldId id="264" r:id="rId7"/>
    <p:sldId id="26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AD93BC-F3E8-445B-9EBC-B13C68091EC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79AD64-39EF-4A57-937D-731154BF1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7.xml"/><Relationship Id="rId7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таминная памятка для вегетарианцев. Обсуждение на LiveInte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472" y="0"/>
            <a:ext cx="9858380" cy="72866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Мультимедийная</a:t>
            </a:r>
            <a:r>
              <a:rPr lang="ru-RU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дидактическая игра </a:t>
            </a:r>
            <a:br>
              <a:rPr lang="ru-RU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для детей старшего дошкольного возраста</a:t>
            </a:r>
            <a:endParaRPr lang="ru-RU" sz="24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ВИТАМИННЫЙ РАЙ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(ЧЕТВЕРТЫЙ ЛИШНИЙ)</a:t>
            </a:r>
          </a:p>
          <a:p>
            <a:pPr algn="ctr">
              <a:buNone/>
            </a:pPr>
            <a:endParaRPr lang="ru-R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136»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г.о. Самара</a:t>
            </a:r>
          </a:p>
          <a:p>
            <a:pPr algn="r">
              <a:buNone/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Гуреева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Юрьевна</a:t>
            </a:r>
          </a:p>
          <a:p>
            <a:pPr algn="r"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42844" y="285728"/>
            <a:ext cx="4643470" cy="292895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hlinkClick r:id="rId2" action="ppaction://hlinksldjump"/>
              </a:rPr>
              <a:t>Правила игры: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Блок-схема: перфолента 2">
            <a:hlinkClick r:id="rId3" action="ppaction://hlinksldjump"/>
          </p:cNvPr>
          <p:cNvSpPr/>
          <p:nvPr/>
        </p:nvSpPr>
        <p:spPr>
          <a:xfrm>
            <a:off x="3500430" y="3714752"/>
            <a:ext cx="5072098" cy="30003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600" dirty="0" smtClean="0">
                <a:solidFill>
                  <a:srgbClr val="00B050"/>
                </a:solidFill>
                <a:hlinkClick r:id="rId3" action="ppaction://hlinksldjump"/>
              </a:rPr>
              <a:t>Поиграем</a:t>
            </a:r>
            <a:r>
              <a:rPr lang="ru-RU" sz="3800" dirty="0" smtClean="0">
                <a:solidFill>
                  <a:srgbClr val="00B050"/>
                </a:solidFill>
              </a:rPr>
              <a:t>!</a:t>
            </a:r>
            <a:endParaRPr lang="ru-RU" sz="38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корз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4357694"/>
            <a:ext cx="2786082" cy="185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2785857_ag-photocollection-106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Правила игры:</a:t>
            </a:r>
            <a:endParaRPr lang="ru-RU" sz="40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1, 2- на каждом слайде изображение четырех предметов, один из них лишний. Кликом мышки ребёнку необходимо выбрать лишний предмет.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Если изображение выбрано правильно, то оно пропадет.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Если выбрано не правильно, то оно покрутится и останется на месте.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 – на слайде так же четыре предмета, но если ребенок ответит не верно, то появится изображение грустного смайлика. Чтобы вернуться назад, на предыдущий слайд надо нажать на стрелочку внизу.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Если ребенок ответил верно, то появится  изображение весёлого смайлика и звук аплодисментов.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Задания выполнено!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8148" y="550070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з 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517"/>
            <a:ext cx="9144000" cy="6861517"/>
          </a:xfrm>
          <a:prstGeom prst="rect">
            <a:avLst/>
          </a:prstGeom>
        </p:spPr>
      </p:pic>
      <p:pic>
        <p:nvPicPr>
          <p:cNvPr id="6" name="Рисунок 5" descr="пе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572008"/>
            <a:ext cx="2880000" cy="2160000"/>
          </a:xfrm>
          <a:prstGeom prst="rect">
            <a:avLst/>
          </a:prstGeom>
        </p:spPr>
      </p:pic>
      <p:pic>
        <p:nvPicPr>
          <p:cNvPr id="8" name="Рисунок 7" descr="помид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42852"/>
            <a:ext cx="3456000" cy="2160000"/>
          </a:xfrm>
          <a:prstGeom prst="rect">
            <a:avLst/>
          </a:prstGeom>
        </p:spPr>
      </p:pic>
      <p:pic>
        <p:nvPicPr>
          <p:cNvPr id="9" name="Рисунок 8" descr="реди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5728"/>
            <a:ext cx="3240000" cy="2160000"/>
          </a:xfrm>
          <a:prstGeom prst="rect">
            <a:avLst/>
          </a:prstGeom>
        </p:spPr>
      </p:pic>
      <p:pic>
        <p:nvPicPr>
          <p:cNvPr id="10" name="Рисунок 9" descr="кабачо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2000" y="3543153"/>
            <a:ext cx="2232000" cy="3314847"/>
          </a:xfrm>
          <a:prstGeom prst="rect">
            <a:avLst/>
          </a:prstGeom>
        </p:spPr>
      </p:pic>
      <p:pic>
        <p:nvPicPr>
          <p:cNvPr id="12" name="антошка">
            <a:hlinkClick r:id="" action="ppaction://media"/>
          </p:cNvPr>
          <p:cNvPicPr>
            <a:picLocks noRot="1" noChangeAspect="1"/>
          </p:cNvPicPr>
          <p:nvPr>
            <a:wavAudioFile r:embed="rId1" name="антошка"/>
          </p:nvPr>
        </p:nvPicPr>
        <p:blipFill>
          <a:blip r:embed="rId8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numSld="9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34090750_af35fd760a05cda04f25170770cc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0" cy="6858000"/>
          </a:xfrm>
          <a:prstGeom prst="rect">
            <a:avLst/>
          </a:prstGeom>
        </p:spPr>
      </p:pic>
      <p:pic>
        <p:nvPicPr>
          <p:cNvPr id="2" name="Рисунок 1" descr="капус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372939" cy="2520000"/>
          </a:xfrm>
          <a:prstGeom prst="rect">
            <a:avLst/>
          </a:prstGeom>
        </p:spPr>
      </p:pic>
      <p:pic>
        <p:nvPicPr>
          <p:cNvPr id="3" name="Рисунок 2" descr="ж реп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85728"/>
            <a:ext cx="2520000" cy="2520000"/>
          </a:xfrm>
          <a:prstGeom prst="rect">
            <a:avLst/>
          </a:prstGeom>
        </p:spPr>
      </p:pic>
      <p:pic>
        <p:nvPicPr>
          <p:cNvPr id="4" name="Рисунок 3" descr="свек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000504"/>
            <a:ext cx="2160000" cy="2700000"/>
          </a:xfrm>
          <a:prstGeom prst="rect">
            <a:avLst/>
          </a:prstGeom>
        </p:spPr>
      </p:pic>
      <p:pic>
        <p:nvPicPr>
          <p:cNvPr id="5" name="Рисунок 4" descr="горо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143380"/>
            <a:ext cx="3372939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рзина2-3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643050"/>
            <a:ext cx="4830134" cy="3864107"/>
          </a:xfrm>
          <a:prstGeom prst="rect">
            <a:avLst/>
          </a:prstGeom>
        </p:spPr>
      </p:pic>
      <p:pic>
        <p:nvPicPr>
          <p:cNvPr id="2" name="Рисунок 1" descr="баклажан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35004" cy="2160000"/>
          </a:xfrm>
          <a:prstGeom prst="rect">
            <a:avLst/>
          </a:prstGeom>
        </p:spPr>
      </p:pic>
      <p:pic>
        <p:nvPicPr>
          <p:cNvPr id="3" name="Рисунок 2" descr="морковь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3236" y="4698000"/>
            <a:ext cx="2990764" cy="2160000"/>
          </a:xfrm>
          <a:prstGeom prst="rect">
            <a:avLst/>
          </a:prstGeom>
        </p:spPr>
      </p:pic>
      <p:pic>
        <p:nvPicPr>
          <p:cNvPr id="4" name="Рисунок 3" descr="ж помидор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4000" y="0"/>
            <a:ext cx="2880000" cy="2160000"/>
          </a:xfrm>
          <a:prstGeom prst="rect">
            <a:avLst/>
          </a:prstGeom>
        </p:spPr>
      </p:pic>
      <p:pic>
        <p:nvPicPr>
          <p:cNvPr id="5" name="Рисунок 4" descr="ж перец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698000"/>
            <a:ext cx="21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ПОПРОБУЙ ЕЩЕ РАЗ</a:t>
            </a:r>
            <a:endParaRPr lang="ru-RU" sz="6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Управляющая кнопка: возврат 5">
            <a:hlinkClick r:id="" action="ppaction://hlinkshowjump?jump=previousslide" highlightClick="1"/>
          </p:cNvPr>
          <p:cNvSpPr/>
          <p:nvPr/>
        </p:nvSpPr>
        <p:spPr>
          <a:xfrm>
            <a:off x="7929586" y="5643578"/>
            <a:ext cx="1042416" cy="104241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лыб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144000" cy="75146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868478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+mn-lt"/>
              </a:rPr>
              <a:t>МОЛОДЕЦ !!!</a:t>
            </a:r>
            <a:endParaRPr lang="ru-RU" sz="8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137</Words>
  <Application>Microsoft Office PowerPoint</Application>
  <PresentationFormat>Экран (4:3)</PresentationFormat>
  <Paragraphs>24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Мультимедийная дидактическая игра  для детей старшего дошкольного возраста</vt:lpstr>
      <vt:lpstr>Слайд 2</vt:lpstr>
      <vt:lpstr>Правила игры:</vt:lpstr>
      <vt:lpstr>Слайд 4</vt:lpstr>
      <vt:lpstr>Слайд 5</vt:lpstr>
      <vt:lpstr>Слайд 6</vt:lpstr>
      <vt:lpstr>ПОПРОБУЙ ЕЩЕ РАЗ</vt:lpstr>
      <vt:lpstr>МОЛОДЕЦ 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2015-01-21T18:52:57Z</dcterms:created>
  <dcterms:modified xsi:type="dcterms:W3CDTF">2015-02-24T13:06:28Z</dcterms:modified>
</cp:coreProperties>
</file>