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8"/>
  </p:handoutMasterIdLst>
  <p:sldIdLst>
    <p:sldId id="258" r:id="rId2"/>
    <p:sldId id="261" r:id="rId3"/>
    <p:sldId id="262" r:id="rId4"/>
    <p:sldId id="263" r:id="rId5"/>
    <p:sldId id="264" r:id="rId6"/>
    <p:sldId id="27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86457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11BD6C-F3BC-49A4-8D99-B4D0820F7343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FAE471-4F0F-433F-B4E7-3B8BEFC55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83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DD46-CD63-4D3C-90DB-8DD4C0910C9E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87C-48BD-4477-BF68-3FA222B70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09361-BB3F-457A-978B-FA88B656041D}" type="datetimeFigureOut">
              <a:rPr lang="ru-RU"/>
              <a:pPr>
                <a:defRPr/>
              </a:pPr>
              <a:t>01.03.2015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82236-9CE2-476D-A483-04DD17BA7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advClick="0" advTm="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/>
          </p:cNvSpPr>
          <p:nvPr>
            <p:ph type="title" idx="4294967295"/>
          </p:nvPr>
        </p:nvSpPr>
        <p:spPr>
          <a:xfrm>
            <a:off x="4140200" y="1268413"/>
            <a:ext cx="4546600" cy="149225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A20000"/>
                </a:solidFill>
              </a:rPr>
              <a:t/>
            </a:r>
            <a:br>
              <a:rPr lang="ru-RU" sz="3600" dirty="0" smtClean="0">
                <a:solidFill>
                  <a:srgbClr val="A20000"/>
                </a:solidFill>
              </a:rPr>
            </a:br>
            <a:r>
              <a:rPr lang="ru-RU" sz="3600" dirty="0" smtClean="0">
                <a:solidFill>
                  <a:srgbClr val="A20000"/>
                </a:solidFill>
              </a:rPr>
              <a:t>Конкурс «</a:t>
            </a:r>
            <a:r>
              <a:rPr lang="ru-RU" sz="3600" smtClean="0">
                <a:solidFill>
                  <a:srgbClr val="A20000"/>
                </a:solidFill>
              </a:rPr>
              <a:t>Волшебный лес» </a:t>
            </a:r>
            <a:r>
              <a:rPr lang="ru-RU" sz="3600" dirty="0" smtClean="0">
                <a:solidFill>
                  <a:srgbClr val="A20000"/>
                </a:solidFill>
              </a:rPr>
              <a:t>2014г</a:t>
            </a:r>
          </a:p>
        </p:txBody>
      </p:sp>
      <p:sp>
        <p:nvSpPr>
          <p:cNvPr id="4098" name="Rectangle 5"/>
          <p:cNvSpPr>
            <a:spLocks noGrp="1"/>
          </p:cNvSpPr>
          <p:nvPr>
            <p:ph type="body" idx="4294967295"/>
          </p:nvPr>
        </p:nvSpPr>
        <p:spPr>
          <a:xfrm>
            <a:off x="4067175" y="2349500"/>
            <a:ext cx="3744913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800" i="1" smtClean="0"/>
              <a:t>         </a:t>
            </a:r>
            <a:r>
              <a:rPr lang="ru-RU" sz="1400" i="1" smtClean="0">
                <a:solidFill>
                  <a:srgbClr val="A20000"/>
                </a:solidFill>
                <a:latin typeface="Times New Roman" pitchFamily="18" charset="0"/>
              </a:rPr>
              <a:t>Татьяна Бокова</a:t>
            </a: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/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/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Осень скверы украшает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Разноцветною листвой.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Осень кормит урожаем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Птиц, зверей и нас с тобой.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И в садах, и в огороде,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И в лесу, и у воды.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Приготовила природа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Всевозможные плоды. 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На полях идёт уборка -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Собирают люди хлеб.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Тащит мышка зёрна в норку,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Чтобы был зимой обед.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Сушат белочки коренья,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запасают пчёлы мёд.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Варит бабушка варенье,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 погреб яблоки кладёт.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Уродился урожай -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Собирай дары природы!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В холод, в стужу, в непогоду</a:t>
            </a:r>
            <a:b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</a:br>
            <a:r>
              <a:rPr lang="ru-RU" sz="1400" smtClean="0">
                <a:solidFill>
                  <a:srgbClr val="A20000"/>
                </a:solidFill>
                <a:latin typeface="Times New Roman" pitchFamily="18" charset="0"/>
              </a:rPr>
              <a:t>Пригодится урожай!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2887332" cy="290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923275" cy="294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59416"/>
            <a:ext cx="3904992" cy="292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Grp="1"/>
          </p:cNvSpPr>
          <p:nvPr>
            <p:ph type="title" idx="4294967295"/>
          </p:nvPr>
        </p:nvSpPr>
        <p:spPr>
          <a:xfrm>
            <a:off x="4859338" y="908050"/>
            <a:ext cx="4284662" cy="1800225"/>
          </a:xfrm>
        </p:spPr>
        <p:txBody>
          <a:bodyPr/>
          <a:lstStyle/>
          <a:p>
            <a:r>
              <a:rPr lang="ru-RU" sz="1600" b="1" dirty="0"/>
              <a:t>У</a:t>
            </a:r>
            <a:r>
              <a:rPr lang="ru-RU" sz="1600" dirty="0"/>
              <a:t>тёнком «гадким» называли,</a:t>
            </a:r>
            <a:br>
              <a:rPr lang="ru-RU" sz="1600" dirty="0"/>
            </a:br>
            <a:r>
              <a:rPr lang="ru-RU" sz="1600" dirty="0"/>
              <a:t>И со двора все прогоняли,</a:t>
            </a:r>
            <a:br>
              <a:rPr lang="ru-RU" sz="1600" dirty="0"/>
            </a:br>
            <a:r>
              <a:rPr lang="ru-RU" sz="1600" dirty="0"/>
              <a:t>Но вырос наш птенец-герой,</a:t>
            </a:r>
            <a:br>
              <a:rPr lang="ru-RU" sz="1600" dirty="0"/>
            </a:br>
            <a:r>
              <a:rPr lang="ru-RU" sz="1600" dirty="0"/>
              <a:t>Напомни, кто он был такой?</a:t>
            </a:r>
            <a:br>
              <a:rPr lang="ru-RU" sz="1600" dirty="0"/>
            </a:br>
            <a:r>
              <a:rPr lang="ru-RU" sz="1600" dirty="0"/>
              <a:t>Ответ: Лебедь</a:t>
            </a:r>
            <a:br>
              <a:rPr lang="ru-RU" sz="1600" dirty="0"/>
            </a:br>
            <a:endParaRPr lang="ru-RU" sz="1600" dirty="0" smtClean="0">
              <a:solidFill>
                <a:srgbClr val="A2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3611240" cy="270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/>
          </p:cNvSpPr>
          <p:nvPr>
            <p:ph type="title" idx="4294967295"/>
          </p:nvPr>
        </p:nvSpPr>
        <p:spPr>
          <a:xfrm>
            <a:off x="5292725" y="908050"/>
            <a:ext cx="3527425" cy="187325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A20000"/>
                </a:solidFill>
              </a:rPr>
              <a:t/>
            </a:r>
            <a:br>
              <a:rPr lang="ru-RU" sz="1800" b="1" dirty="0" smtClean="0">
                <a:solidFill>
                  <a:srgbClr val="A20000"/>
                </a:solidFill>
              </a:rPr>
            </a:br>
            <a:r>
              <a:rPr lang="ru-RU" sz="1800" b="1" dirty="0" smtClean="0">
                <a:solidFill>
                  <a:srgbClr val="A20000"/>
                </a:solidFill>
              </a:rPr>
              <a:t/>
            </a:r>
            <a:br>
              <a:rPr lang="ru-RU" sz="1800" b="1" dirty="0" smtClean="0">
                <a:solidFill>
                  <a:srgbClr val="A20000"/>
                </a:solidFill>
              </a:rPr>
            </a:br>
            <a:r>
              <a:rPr lang="ru-RU" sz="1800" b="1" dirty="0" smtClean="0">
                <a:solidFill>
                  <a:srgbClr val="A20000"/>
                </a:solidFill>
              </a:rPr>
              <a:t/>
            </a:r>
            <a:br>
              <a:rPr lang="ru-RU" sz="1800" b="1" dirty="0" smtClean="0">
                <a:solidFill>
                  <a:srgbClr val="A20000"/>
                </a:solidFill>
              </a:rPr>
            </a:br>
            <a:r>
              <a:rPr lang="ru-RU" sz="1800" b="1" dirty="0" smtClean="0">
                <a:solidFill>
                  <a:srgbClr val="A20000"/>
                </a:solidFill>
              </a:rPr>
              <a:t/>
            </a:r>
            <a:br>
              <a:rPr lang="ru-RU" sz="1800" b="1" dirty="0" smtClean="0">
                <a:solidFill>
                  <a:srgbClr val="A20000"/>
                </a:solidFill>
              </a:rPr>
            </a:br>
            <a:endParaRPr lang="ru-RU" sz="40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709784"/>
            <a:ext cx="288032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72" y="1810642"/>
            <a:ext cx="2637864" cy="197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/>
          </p:cNvSpPr>
          <p:nvPr>
            <p:ph type="title" idx="4294967295"/>
          </p:nvPr>
        </p:nvSpPr>
        <p:spPr>
          <a:xfrm>
            <a:off x="5076825" y="981075"/>
            <a:ext cx="3887788" cy="172878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A20000"/>
                </a:solidFill>
              </a:rPr>
              <a:t/>
            </a:r>
            <a:br>
              <a:rPr lang="ru-RU" sz="2000" b="1" dirty="0" smtClean="0">
                <a:solidFill>
                  <a:srgbClr val="A20000"/>
                </a:solidFill>
              </a:rPr>
            </a:br>
            <a:r>
              <a:rPr lang="ru-RU" sz="2000" b="1" dirty="0" smtClean="0">
                <a:solidFill>
                  <a:srgbClr val="A20000"/>
                </a:solidFill>
              </a:rPr>
              <a:t/>
            </a:r>
            <a:br>
              <a:rPr lang="ru-RU" sz="2000" b="1" dirty="0" smtClean="0">
                <a:solidFill>
                  <a:srgbClr val="A20000"/>
                </a:solidFill>
              </a:rPr>
            </a:br>
            <a:r>
              <a:rPr lang="ru-RU" sz="2000" b="1" dirty="0" smtClean="0">
                <a:solidFill>
                  <a:srgbClr val="A20000"/>
                </a:solidFill>
              </a:rPr>
              <a:t/>
            </a:r>
            <a:br>
              <a:rPr lang="ru-RU" sz="2000" b="1" dirty="0" smtClean="0">
                <a:solidFill>
                  <a:srgbClr val="A20000"/>
                </a:solidFill>
              </a:rPr>
            </a:br>
            <a:r>
              <a:rPr lang="ru-RU" sz="2000" b="1" dirty="0" smtClean="0">
                <a:solidFill>
                  <a:srgbClr val="A20000"/>
                </a:solidFill>
              </a:rPr>
              <a:t/>
            </a:r>
            <a:br>
              <a:rPr lang="ru-RU" sz="2000" b="1" dirty="0" smtClean="0">
                <a:solidFill>
                  <a:srgbClr val="A20000"/>
                </a:solidFill>
              </a:rPr>
            </a:br>
            <a:r>
              <a:rPr lang="ru-RU" sz="2000" b="1" dirty="0" smtClean="0">
                <a:solidFill>
                  <a:srgbClr val="A20000"/>
                </a:solidFill>
              </a:rPr>
              <a:t/>
            </a:r>
            <a:br>
              <a:rPr lang="ru-RU" sz="2000" b="1" dirty="0" smtClean="0">
                <a:solidFill>
                  <a:srgbClr val="A20000"/>
                </a:solidFill>
              </a:rPr>
            </a:br>
            <a:r>
              <a:rPr lang="ru-RU" sz="2000" b="1" dirty="0" smtClean="0">
                <a:solidFill>
                  <a:srgbClr val="A20000"/>
                </a:solidFill>
              </a:rPr>
              <a:t/>
            </a:r>
            <a:br>
              <a:rPr lang="ru-RU" sz="2000" b="1" dirty="0" smtClean="0">
                <a:solidFill>
                  <a:srgbClr val="A20000"/>
                </a:solidFill>
              </a:rPr>
            </a:br>
            <a:r>
              <a:rPr lang="ru-RU" sz="1800" dirty="0"/>
              <a:t>Зимой спит,</a:t>
            </a:r>
            <a:br>
              <a:rPr lang="ru-RU" sz="1800" dirty="0"/>
            </a:br>
            <a:r>
              <a:rPr lang="ru-RU" sz="1800" dirty="0"/>
              <a:t>Летом ульи ворошит. (Медведь)</a:t>
            </a:r>
            <a:br>
              <a:rPr lang="ru-RU" sz="1800" dirty="0"/>
            </a:br>
            <a:r>
              <a:rPr lang="ru-RU" sz="1800" dirty="0" smtClean="0"/>
              <a:t>В </a:t>
            </a:r>
            <a:r>
              <a:rPr lang="ru-RU" sz="1800" dirty="0"/>
              <a:t>лесу живёт,</a:t>
            </a:r>
            <a:br>
              <a:rPr lang="ru-RU" sz="1800" dirty="0"/>
            </a:br>
            <a:r>
              <a:rPr lang="ru-RU" sz="1800" dirty="0"/>
              <a:t>Кур в деревне крадёт. (Лиса)</a:t>
            </a:r>
            <a:br>
              <a:rPr lang="ru-RU" sz="1800" dirty="0"/>
            </a:br>
            <a:r>
              <a:rPr lang="ru-RU" sz="1800" dirty="0" smtClean="0"/>
              <a:t>Вьётся </a:t>
            </a:r>
            <a:r>
              <a:rPr lang="ru-RU" sz="1800" dirty="0"/>
              <a:t>верёвка,</a:t>
            </a:r>
            <a:br>
              <a:rPr lang="ru-RU" sz="1800" dirty="0"/>
            </a:br>
            <a:r>
              <a:rPr lang="ru-RU" sz="1800" dirty="0"/>
              <a:t>На конце головка. (Змея)</a:t>
            </a:r>
            <a:br>
              <a:rPr lang="ru-RU" sz="1800" dirty="0"/>
            </a:br>
            <a:endParaRPr 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81498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89097" y="97795"/>
            <a:ext cx="3658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ctrTitle" idx="4294967295"/>
          </p:nvPr>
        </p:nvSpPr>
        <p:spPr>
          <a:xfrm>
            <a:off x="971600" y="2060848"/>
            <a:ext cx="7415212" cy="3170238"/>
          </a:xfrm>
        </p:spPr>
        <p:txBody>
          <a:bodyPr/>
          <a:lstStyle/>
          <a:p>
            <a:r>
              <a:rPr lang="ru-RU" sz="2000" dirty="0" smtClean="0"/>
              <a:t>Выражаем благодарность всем участникам конкурса!</a:t>
            </a:r>
            <a:br>
              <a:rPr lang="ru-RU" sz="2000" dirty="0" smtClean="0"/>
            </a:br>
            <a:r>
              <a:rPr lang="ru-RU" sz="2000" dirty="0" smtClean="0"/>
              <a:t>Желаем Творческих успехов</a:t>
            </a:r>
            <a:r>
              <a:rPr lang="ru-RU" sz="4000" dirty="0" smtClean="0"/>
              <a:t>!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A20000"/>
                </a:solidFill>
              </a:rPr>
              <a:t> </a:t>
            </a:r>
            <a:r>
              <a:rPr lang="ru-RU" sz="1600" i="1" dirty="0" smtClean="0">
                <a:solidFill>
                  <a:srgbClr val="A20000"/>
                </a:solidFill>
              </a:rPr>
              <a:t>Воспитатели группы: </a:t>
            </a:r>
            <a:br>
              <a:rPr lang="ru-RU" sz="1600" i="1" dirty="0" smtClean="0">
                <a:solidFill>
                  <a:srgbClr val="A20000"/>
                </a:solidFill>
              </a:rPr>
            </a:br>
            <a:r>
              <a:rPr lang="ru-RU" sz="1600" dirty="0" smtClean="0">
                <a:solidFill>
                  <a:srgbClr val="A20000"/>
                </a:solidFill>
              </a:rPr>
              <a:t/>
            </a:r>
            <a:br>
              <a:rPr lang="ru-RU" sz="1600" dirty="0" smtClean="0">
                <a:solidFill>
                  <a:srgbClr val="A20000"/>
                </a:solidFill>
              </a:rPr>
            </a:br>
            <a:r>
              <a:rPr lang="ru-RU" sz="1600" dirty="0" err="1" smtClean="0">
                <a:solidFill>
                  <a:srgbClr val="A20000"/>
                </a:solidFill>
              </a:rPr>
              <a:t>Сопина</a:t>
            </a:r>
            <a:r>
              <a:rPr lang="ru-RU" sz="1600" dirty="0" smtClean="0">
                <a:solidFill>
                  <a:srgbClr val="A20000"/>
                </a:solidFill>
              </a:rPr>
              <a:t> Е.Г</a:t>
            </a:r>
            <a:br>
              <a:rPr lang="ru-RU" sz="1600" dirty="0" smtClean="0">
                <a:solidFill>
                  <a:srgbClr val="A20000"/>
                </a:solidFill>
              </a:rPr>
            </a:br>
            <a:r>
              <a:rPr lang="ru-RU" sz="1600" dirty="0" err="1" smtClean="0">
                <a:solidFill>
                  <a:srgbClr val="A20000"/>
                </a:solidFill>
              </a:rPr>
              <a:t>Алаева</a:t>
            </a:r>
            <a:r>
              <a:rPr lang="ru-RU" sz="1600" dirty="0" smtClean="0">
                <a:solidFill>
                  <a:srgbClr val="A20000"/>
                </a:solidFill>
              </a:rPr>
              <a:t> Н.А</a:t>
            </a:r>
            <a:br>
              <a:rPr lang="ru-RU" sz="1600" dirty="0" smtClean="0">
                <a:solidFill>
                  <a:srgbClr val="A20000"/>
                </a:solidFill>
              </a:rPr>
            </a:br>
            <a:endParaRPr lang="ru-RU" sz="4000" dirty="0" smtClean="0">
              <a:solidFill>
                <a:srgbClr val="A200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Конкурс «Волшебный лес» 2014г</vt:lpstr>
      <vt:lpstr>Презентация PowerPoint</vt:lpstr>
      <vt:lpstr>Утёнком «гадким» называли, И со двора все прогоняли, Но вырос наш птенец-герой, Напомни, кто он был такой? Ответ: Лебедь </vt:lpstr>
      <vt:lpstr>    </vt:lpstr>
      <vt:lpstr>      Зимой спит, Летом ульи ворошит. (Медведь) В лесу живёт, Кур в деревне крадёт. (Лиса) Вьётся верёвка, На конце головка. (Змея) </vt:lpstr>
      <vt:lpstr>Выражаем благодарность всем участникам конкурса! Желаем Творческих успехов!  Воспитатели группы:   Сопина Е.Г Алаева Н.А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14</cp:revision>
  <dcterms:created xsi:type="dcterms:W3CDTF">2013-08-23T19:01:23Z</dcterms:created>
  <dcterms:modified xsi:type="dcterms:W3CDTF">2015-03-01T12:20:29Z</dcterms:modified>
</cp:coreProperties>
</file>