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9;&#1077;&#1088;&#1075;&#1077;&#1081;\&#1056;&#1072;&#1073;&#1086;&#1095;&#1080;&#1081;%20&#1089;&#1090;&#1086;&#1083;\&#1088;&#1072;&#1079;&#1074;&#1080;&#1090;&#1080;&#1077;%20&#1088;&#1077;&#1095;&#1080;\vivaldi_-_vremena_goda_zima_(zaycev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9;&#1077;&#1088;&#1075;&#1077;&#1081;\&#1056;&#1072;&#1073;&#1086;&#1095;&#1080;&#1081;%20&#1089;&#1090;&#1086;&#1083;\&#1088;&#1072;&#1079;&#1074;&#1080;&#1090;&#1080;&#1077;%20&#1088;&#1077;&#1095;&#1080;\myzuka.ru_04_aprel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9;&#1077;&#1088;&#1075;&#1077;&#1081;\&#1056;&#1072;&#1073;&#1086;&#1095;&#1080;&#1081;%20&#1089;&#1090;&#1086;&#1083;\&#1088;&#1072;&#1079;&#1074;&#1080;&#1090;&#1080;&#1077;%20&#1088;&#1077;&#1095;&#1080;\079_&#1058;&#1088;&#1080;%20&#1073;&#1077;&#1083;&#1099;&#1093;%20&#1082;&#1086;&#1085;&#1103;%20(&#1080;&#1079;%20&#1092;&#1080;&#1083;&#1100;&#1084;&#1072;%20&#1063;&#1072;&#1088;&#1086;&#1076;&#1077;&#1080;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valdi_-_vremena_goda_zim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lanthus-niva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06921" cy="6858000"/>
          </a:xfrm>
          <a:prstGeom prst="rect">
            <a:avLst/>
          </a:prstGeom>
        </p:spPr>
      </p:pic>
      <p:pic>
        <p:nvPicPr>
          <p:cNvPr id="4" name="myzuka.ru_04_apr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ijj-les_2008_kholstmaslo_90kh80-s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28662" y="285728"/>
            <a:ext cx="7572428" cy="6429419"/>
            <a:chOff x="928662" y="285728"/>
            <a:chExt cx="7572428" cy="6429419"/>
          </a:xfrm>
        </p:grpSpPr>
        <p:sp>
          <p:nvSpPr>
            <p:cNvPr id="4" name="Дуга 3"/>
            <p:cNvSpPr/>
            <p:nvPr/>
          </p:nvSpPr>
          <p:spPr>
            <a:xfrm rot="2897718">
              <a:off x="3176642" y="768224"/>
              <a:ext cx="447641" cy="148925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 rot="2897718">
              <a:off x="3428249" y="1412618"/>
              <a:ext cx="512608" cy="120429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 rot="2897718">
              <a:off x="3557904" y="1997262"/>
              <a:ext cx="646095" cy="857437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3361799">
              <a:off x="3997679" y="2777344"/>
              <a:ext cx="440909" cy="42691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 rot="13609982">
              <a:off x="5600648" y="5060678"/>
              <a:ext cx="397870" cy="180408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rot="13609982">
              <a:off x="5409922" y="4709171"/>
              <a:ext cx="343554" cy="146752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13609982">
              <a:off x="5187396" y="4409998"/>
              <a:ext cx="393415" cy="118671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13609982">
              <a:off x="5003856" y="4216693"/>
              <a:ext cx="495863" cy="84492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14074063">
              <a:off x="4846011" y="3936085"/>
              <a:ext cx="338388" cy="42068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500166" y="571480"/>
              <a:ext cx="5786478" cy="56436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 flipH="1" flipV="1">
              <a:off x="3633046" y="287504"/>
              <a:ext cx="1724771" cy="64276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28662" y="2571744"/>
              <a:ext cx="7572428" cy="2000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214414" y="1857364"/>
              <a:ext cx="6858048" cy="30718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1285852" y="2071678"/>
              <a:ext cx="6357982" cy="2786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Дуга 17"/>
            <p:cNvSpPr/>
            <p:nvPr/>
          </p:nvSpPr>
          <p:spPr>
            <a:xfrm rot="1208486">
              <a:off x="1107570" y="688458"/>
              <a:ext cx="541624" cy="196519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1208486">
              <a:off x="1619395" y="1182874"/>
              <a:ext cx="518412" cy="161444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208486">
              <a:off x="2212646" y="1661467"/>
              <a:ext cx="447641" cy="131325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rot="1208486">
              <a:off x="2667462" y="2059135"/>
              <a:ext cx="512608" cy="106196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 rot="1208486">
              <a:off x="2967909" y="2450064"/>
              <a:ext cx="646095" cy="7561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 rot="1672567">
              <a:off x="3634296" y="2938730"/>
              <a:ext cx="440909" cy="37646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5069935">
              <a:off x="4562810" y="-141809"/>
              <a:ext cx="518412" cy="182756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5069935">
              <a:off x="4504884" y="692268"/>
              <a:ext cx="447641" cy="148661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 rot="5069935">
              <a:off x="4405676" y="1407065"/>
              <a:ext cx="512608" cy="120215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 rot="5069935">
              <a:off x="4254954" y="2027802"/>
              <a:ext cx="646095" cy="85591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rot="5534016">
              <a:off x="4296554" y="2897347"/>
              <a:ext cx="440909" cy="42615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 rot="6792042">
              <a:off x="6643778" y="-4912"/>
              <a:ext cx="518412" cy="261382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 rot="6792042">
              <a:off x="6119106" y="767632"/>
              <a:ext cx="447641" cy="21261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rot="6792042">
              <a:off x="5620830" y="1434156"/>
              <a:ext cx="512608" cy="17193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/>
            <p:cNvSpPr/>
            <p:nvPr/>
          </p:nvSpPr>
          <p:spPr>
            <a:xfrm rot="6792042">
              <a:off x="5149713" y="2027859"/>
              <a:ext cx="646095" cy="12241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7256123">
              <a:off x="4739067" y="2872352"/>
              <a:ext cx="440909" cy="6095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rot="9500267">
              <a:off x="7594591" y="2108150"/>
              <a:ext cx="518412" cy="261382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rot="9500267">
              <a:off x="6860144" y="2327970"/>
              <a:ext cx="447641" cy="21261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Дуга 35"/>
            <p:cNvSpPr/>
            <p:nvPr/>
          </p:nvSpPr>
          <p:spPr>
            <a:xfrm rot="9500267">
              <a:off x="6170840" y="2527919"/>
              <a:ext cx="512608" cy="17193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/>
            <p:cNvSpPr/>
            <p:nvPr/>
          </p:nvSpPr>
          <p:spPr>
            <a:xfrm rot="9500267">
              <a:off x="5573530" y="2733045"/>
              <a:ext cx="646095" cy="12241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rot="9964348">
              <a:off x="4933334" y="3055514"/>
              <a:ext cx="440909" cy="6095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/>
            <p:cNvSpPr/>
            <p:nvPr/>
          </p:nvSpPr>
          <p:spPr>
            <a:xfrm rot="21113078">
              <a:off x="1000350" y="2717170"/>
              <a:ext cx="737235" cy="199738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rot="21113078">
              <a:off x="1941591" y="2885340"/>
              <a:ext cx="636591" cy="1624757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Дуга 40"/>
            <p:cNvSpPr/>
            <p:nvPr/>
          </p:nvSpPr>
          <p:spPr>
            <a:xfrm rot="21113078">
              <a:off x="2665134" y="3009151"/>
              <a:ext cx="728981" cy="131386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Дуга 41"/>
            <p:cNvSpPr/>
            <p:nvPr/>
          </p:nvSpPr>
          <p:spPr>
            <a:xfrm rot="21113078">
              <a:off x="3169575" y="3210506"/>
              <a:ext cx="918813" cy="93545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rot="21577159">
              <a:off x="4196742" y="3391445"/>
              <a:ext cx="627018" cy="46575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Дуга 43"/>
            <p:cNvSpPr/>
            <p:nvPr/>
          </p:nvSpPr>
          <p:spPr>
            <a:xfrm rot="17707792">
              <a:off x="2217902" y="4231499"/>
              <a:ext cx="421056" cy="225710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 rot="17707792">
              <a:off x="2742872" y="4030528"/>
              <a:ext cx="363576" cy="183602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/>
            <p:cNvSpPr/>
            <p:nvPr/>
          </p:nvSpPr>
          <p:spPr>
            <a:xfrm rot="17707792">
              <a:off x="3129771" y="3844971"/>
              <a:ext cx="416342" cy="148470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уга 46"/>
            <p:cNvSpPr/>
            <p:nvPr/>
          </p:nvSpPr>
          <p:spPr>
            <a:xfrm rot="17707792">
              <a:off x="3432972" y="3790608"/>
              <a:ext cx="524761" cy="105708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Дуга 47"/>
            <p:cNvSpPr/>
            <p:nvPr/>
          </p:nvSpPr>
          <p:spPr>
            <a:xfrm rot="18171873">
              <a:off x="3972340" y="3636139"/>
              <a:ext cx="358108" cy="52632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/>
            <p:nvPr/>
          </p:nvSpPr>
          <p:spPr>
            <a:xfrm rot="15450622">
              <a:off x="3936165" y="5020837"/>
              <a:ext cx="379662" cy="184069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rot="15450622">
              <a:off x="4056715" y="4646812"/>
              <a:ext cx="327833" cy="14972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15450622">
              <a:off x="4101679" y="4322279"/>
              <a:ext cx="375412" cy="121079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 rot="15450622">
              <a:off x="4136315" y="4123853"/>
              <a:ext cx="473172" cy="86206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 rot="15914703">
              <a:off x="4275750" y="3808820"/>
              <a:ext cx="322902" cy="42922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Дуга 53"/>
            <p:cNvSpPr/>
            <p:nvPr/>
          </p:nvSpPr>
          <p:spPr>
            <a:xfrm rot="11793458">
              <a:off x="6653655" y="4150142"/>
              <a:ext cx="418939" cy="177074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1793458">
              <a:off x="6209823" y="3984443"/>
              <a:ext cx="361747" cy="144039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Дуга 55"/>
            <p:cNvSpPr/>
            <p:nvPr/>
          </p:nvSpPr>
          <p:spPr>
            <a:xfrm rot="11793458">
              <a:off x="5771896" y="3849093"/>
              <a:ext cx="414249" cy="116477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rot="11793458">
              <a:off x="5405489" y="3774849"/>
              <a:ext cx="522122" cy="82930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/>
            <p:cNvSpPr/>
            <p:nvPr/>
          </p:nvSpPr>
          <p:spPr>
            <a:xfrm rot="12257539">
              <a:off x="5013185" y="3684390"/>
              <a:ext cx="356307" cy="41290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imnijj-les_2008_kholstmaslo_90kh80-s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928662" y="285728"/>
            <a:ext cx="7572428" cy="6429419"/>
            <a:chOff x="928662" y="285728"/>
            <a:chExt cx="7572428" cy="6429419"/>
          </a:xfrm>
        </p:grpSpPr>
        <p:sp>
          <p:nvSpPr>
            <p:cNvPr id="62" name="Дуга 61"/>
            <p:cNvSpPr/>
            <p:nvPr/>
          </p:nvSpPr>
          <p:spPr>
            <a:xfrm rot="2897718">
              <a:off x="3176642" y="768224"/>
              <a:ext cx="447641" cy="148925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2897718">
              <a:off x="3428249" y="1412618"/>
              <a:ext cx="512608" cy="120429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Дуга 63"/>
            <p:cNvSpPr/>
            <p:nvPr/>
          </p:nvSpPr>
          <p:spPr>
            <a:xfrm rot="2897718">
              <a:off x="3557904" y="1997262"/>
              <a:ext cx="646095" cy="857437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Дуга 64"/>
            <p:cNvSpPr/>
            <p:nvPr/>
          </p:nvSpPr>
          <p:spPr>
            <a:xfrm rot="3361799">
              <a:off x="3997679" y="2777344"/>
              <a:ext cx="440909" cy="42691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уга 65"/>
            <p:cNvSpPr/>
            <p:nvPr/>
          </p:nvSpPr>
          <p:spPr>
            <a:xfrm rot="13609982">
              <a:off x="5600648" y="5060678"/>
              <a:ext cx="397870" cy="180408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Дуга 66"/>
            <p:cNvSpPr/>
            <p:nvPr/>
          </p:nvSpPr>
          <p:spPr>
            <a:xfrm rot="13609982">
              <a:off x="5409922" y="4709171"/>
              <a:ext cx="343554" cy="146752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Дуга 67"/>
            <p:cNvSpPr/>
            <p:nvPr/>
          </p:nvSpPr>
          <p:spPr>
            <a:xfrm rot="13609982">
              <a:off x="5187396" y="4409998"/>
              <a:ext cx="393415" cy="118671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Дуга 68"/>
            <p:cNvSpPr/>
            <p:nvPr/>
          </p:nvSpPr>
          <p:spPr>
            <a:xfrm rot="13609982">
              <a:off x="5003856" y="4216693"/>
              <a:ext cx="495863" cy="84492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rot="14074063">
              <a:off x="4846011" y="3936085"/>
              <a:ext cx="338388" cy="42068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500166" y="571480"/>
              <a:ext cx="5786478" cy="56436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10800000" flipH="1" flipV="1">
              <a:off x="3633046" y="287504"/>
              <a:ext cx="1724771" cy="64276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928662" y="2571744"/>
              <a:ext cx="7572428" cy="20002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1214414" y="1857364"/>
              <a:ext cx="6858048" cy="30718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 flipH="1" flipV="1">
              <a:off x="1285852" y="2071678"/>
              <a:ext cx="6357982" cy="2786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Дуга 75"/>
            <p:cNvSpPr/>
            <p:nvPr/>
          </p:nvSpPr>
          <p:spPr>
            <a:xfrm rot="1208486">
              <a:off x="1107570" y="688458"/>
              <a:ext cx="541624" cy="196519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208486">
              <a:off x="1619395" y="1182874"/>
              <a:ext cx="518412" cy="161444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208486">
              <a:off x="2212646" y="1661467"/>
              <a:ext cx="447641" cy="131325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208486">
              <a:off x="2667462" y="2059135"/>
              <a:ext cx="512608" cy="106196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Дуга 79"/>
            <p:cNvSpPr/>
            <p:nvPr/>
          </p:nvSpPr>
          <p:spPr>
            <a:xfrm rot="1208486">
              <a:off x="2967909" y="2450064"/>
              <a:ext cx="646095" cy="7561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Дуга 80"/>
            <p:cNvSpPr/>
            <p:nvPr/>
          </p:nvSpPr>
          <p:spPr>
            <a:xfrm rot="1672567">
              <a:off x="3634296" y="2938730"/>
              <a:ext cx="440909" cy="37646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Дуга 81"/>
            <p:cNvSpPr/>
            <p:nvPr/>
          </p:nvSpPr>
          <p:spPr>
            <a:xfrm rot="5069935">
              <a:off x="4562810" y="-141809"/>
              <a:ext cx="518412" cy="182756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Дуга 82"/>
            <p:cNvSpPr/>
            <p:nvPr/>
          </p:nvSpPr>
          <p:spPr>
            <a:xfrm rot="5069935">
              <a:off x="4504884" y="692268"/>
              <a:ext cx="447641" cy="148661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Дуга 83"/>
            <p:cNvSpPr/>
            <p:nvPr/>
          </p:nvSpPr>
          <p:spPr>
            <a:xfrm rot="5069935">
              <a:off x="4405676" y="1407065"/>
              <a:ext cx="512608" cy="120215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Дуга 84"/>
            <p:cNvSpPr/>
            <p:nvPr/>
          </p:nvSpPr>
          <p:spPr>
            <a:xfrm rot="5069935">
              <a:off x="4254954" y="2027802"/>
              <a:ext cx="646095" cy="85591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Дуга 85"/>
            <p:cNvSpPr/>
            <p:nvPr/>
          </p:nvSpPr>
          <p:spPr>
            <a:xfrm rot="5534016">
              <a:off x="4296554" y="2897347"/>
              <a:ext cx="440909" cy="42615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Дуга 86"/>
            <p:cNvSpPr/>
            <p:nvPr/>
          </p:nvSpPr>
          <p:spPr>
            <a:xfrm rot="6792042">
              <a:off x="6643778" y="-4912"/>
              <a:ext cx="518412" cy="261382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Дуга 87"/>
            <p:cNvSpPr/>
            <p:nvPr/>
          </p:nvSpPr>
          <p:spPr>
            <a:xfrm rot="6792042">
              <a:off x="6119106" y="767632"/>
              <a:ext cx="447641" cy="21261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Дуга 88"/>
            <p:cNvSpPr/>
            <p:nvPr/>
          </p:nvSpPr>
          <p:spPr>
            <a:xfrm rot="6792042">
              <a:off x="5620830" y="1434156"/>
              <a:ext cx="512608" cy="17193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Дуга 89"/>
            <p:cNvSpPr/>
            <p:nvPr/>
          </p:nvSpPr>
          <p:spPr>
            <a:xfrm rot="6792042">
              <a:off x="5149713" y="2027859"/>
              <a:ext cx="646095" cy="12241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Дуга 90"/>
            <p:cNvSpPr/>
            <p:nvPr/>
          </p:nvSpPr>
          <p:spPr>
            <a:xfrm rot="7256123">
              <a:off x="4739067" y="2872352"/>
              <a:ext cx="440909" cy="6095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Дуга 91"/>
            <p:cNvSpPr/>
            <p:nvPr/>
          </p:nvSpPr>
          <p:spPr>
            <a:xfrm rot="9500267">
              <a:off x="7594591" y="2108150"/>
              <a:ext cx="518412" cy="261382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Дуга 92"/>
            <p:cNvSpPr/>
            <p:nvPr/>
          </p:nvSpPr>
          <p:spPr>
            <a:xfrm rot="9500267">
              <a:off x="6860144" y="2327970"/>
              <a:ext cx="447641" cy="21261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Дуга 93"/>
            <p:cNvSpPr/>
            <p:nvPr/>
          </p:nvSpPr>
          <p:spPr>
            <a:xfrm rot="9500267">
              <a:off x="6170840" y="2527919"/>
              <a:ext cx="512608" cy="17193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Дуга 94"/>
            <p:cNvSpPr/>
            <p:nvPr/>
          </p:nvSpPr>
          <p:spPr>
            <a:xfrm rot="9500267">
              <a:off x="5573530" y="2733045"/>
              <a:ext cx="646095" cy="122415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Дуга 95"/>
            <p:cNvSpPr/>
            <p:nvPr/>
          </p:nvSpPr>
          <p:spPr>
            <a:xfrm rot="9964348">
              <a:off x="4933334" y="3055514"/>
              <a:ext cx="440909" cy="60950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Дуга 96"/>
            <p:cNvSpPr/>
            <p:nvPr/>
          </p:nvSpPr>
          <p:spPr>
            <a:xfrm rot="21113078">
              <a:off x="1000350" y="2717170"/>
              <a:ext cx="737235" cy="199738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/>
            <p:cNvSpPr/>
            <p:nvPr/>
          </p:nvSpPr>
          <p:spPr>
            <a:xfrm rot="21113078">
              <a:off x="1941591" y="2885340"/>
              <a:ext cx="636591" cy="1624757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/>
            <p:cNvSpPr/>
            <p:nvPr/>
          </p:nvSpPr>
          <p:spPr>
            <a:xfrm rot="21113078">
              <a:off x="2665134" y="3009151"/>
              <a:ext cx="728981" cy="131386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/>
            <p:cNvSpPr/>
            <p:nvPr/>
          </p:nvSpPr>
          <p:spPr>
            <a:xfrm rot="21113078">
              <a:off x="3169575" y="3210506"/>
              <a:ext cx="918813" cy="93545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/>
            <p:cNvSpPr/>
            <p:nvPr/>
          </p:nvSpPr>
          <p:spPr>
            <a:xfrm rot="21577159">
              <a:off x="4196742" y="3391445"/>
              <a:ext cx="627018" cy="46575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Дуга 101"/>
            <p:cNvSpPr/>
            <p:nvPr/>
          </p:nvSpPr>
          <p:spPr>
            <a:xfrm rot="17707792">
              <a:off x="2217902" y="4231499"/>
              <a:ext cx="421056" cy="225710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/>
            <p:cNvSpPr/>
            <p:nvPr/>
          </p:nvSpPr>
          <p:spPr>
            <a:xfrm rot="17707792">
              <a:off x="2742872" y="4030528"/>
              <a:ext cx="363576" cy="1836023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Дуга 103"/>
            <p:cNvSpPr/>
            <p:nvPr/>
          </p:nvSpPr>
          <p:spPr>
            <a:xfrm rot="17707792">
              <a:off x="3129771" y="3844971"/>
              <a:ext cx="416342" cy="148470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/>
            <p:cNvSpPr/>
            <p:nvPr/>
          </p:nvSpPr>
          <p:spPr>
            <a:xfrm rot="17707792">
              <a:off x="3432972" y="3790608"/>
              <a:ext cx="524761" cy="1057085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Дуга 105"/>
            <p:cNvSpPr/>
            <p:nvPr/>
          </p:nvSpPr>
          <p:spPr>
            <a:xfrm rot="18171873">
              <a:off x="3972340" y="3636139"/>
              <a:ext cx="358108" cy="526320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Дуга 106"/>
            <p:cNvSpPr/>
            <p:nvPr/>
          </p:nvSpPr>
          <p:spPr>
            <a:xfrm rot="15450622">
              <a:off x="3936165" y="5020837"/>
              <a:ext cx="379662" cy="184069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Дуга 107"/>
            <p:cNvSpPr/>
            <p:nvPr/>
          </p:nvSpPr>
          <p:spPr>
            <a:xfrm rot="15450622">
              <a:off x="4056715" y="4646812"/>
              <a:ext cx="327833" cy="149729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Дуга 108"/>
            <p:cNvSpPr/>
            <p:nvPr/>
          </p:nvSpPr>
          <p:spPr>
            <a:xfrm rot="15450622">
              <a:off x="4101679" y="4322279"/>
              <a:ext cx="375412" cy="1210792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Дуга 109"/>
            <p:cNvSpPr/>
            <p:nvPr/>
          </p:nvSpPr>
          <p:spPr>
            <a:xfrm rot="15450622">
              <a:off x="4136315" y="4123853"/>
              <a:ext cx="473172" cy="86206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Дуга 110"/>
            <p:cNvSpPr/>
            <p:nvPr/>
          </p:nvSpPr>
          <p:spPr>
            <a:xfrm rot="15914703">
              <a:off x="4275750" y="3808820"/>
              <a:ext cx="322902" cy="42922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Дуга 111"/>
            <p:cNvSpPr/>
            <p:nvPr/>
          </p:nvSpPr>
          <p:spPr>
            <a:xfrm rot="11793458">
              <a:off x="6653655" y="4150142"/>
              <a:ext cx="418939" cy="1770741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Дуга 112"/>
            <p:cNvSpPr/>
            <p:nvPr/>
          </p:nvSpPr>
          <p:spPr>
            <a:xfrm rot="11793458">
              <a:off x="6209823" y="3984443"/>
              <a:ext cx="361747" cy="1440396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Дуга 113"/>
            <p:cNvSpPr/>
            <p:nvPr/>
          </p:nvSpPr>
          <p:spPr>
            <a:xfrm rot="11793458">
              <a:off x="5771896" y="3849093"/>
              <a:ext cx="414249" cy="1164778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Дуга 114"/>
            <p:cNvSpPr/>
            <p:nvPr/>
          </p:nvSpPr>
          <p:spPr>
            <a:xfrm rot="11793458">
              <a:off x="5405489" y="3774849"/>
              <a:ext cx="522122" cy="829304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Дуга 115"/>
            <p:cNvSpPr/>
            <p:nvPr/>
          </p:nvSpPr>
          <p:spPr>
            <a:xfrm rot="12257539">
              <a:off x="5013185" y="3684390"/>
              <a:ext cx="356307" cy="412909"/>
            </a:xfrm>
            <a:prstGeom prst="arc">
              <a:avLst>
                <a:gd name="adj1" fmla="val 15755042"/>
                <a:gd name="adj2" fmla="val 566301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на\Downloads\1-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163888" cy="210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7" descr="C:\Users\Алена\Downloads\af9cbda36c3cc3711bb06da28891ce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14356"/>
            <a:ext cx="2928958" cy="21956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 descr="C:\Users\Алена\Downloads\676a67c97eb53b2b6ddc5dfae4f9fe21_origina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143248"/>
            <a:ext cx="23399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на\Downloads\1-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163888" cy="210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5" descr="C:\Users\Алена\Downloads\dbf69c5880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676" y="785794"/>
            <a:ext cx="2733756" cy="2049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ezh+ezhik+yozh+yozhik+zhivotnie+61527023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00438"/>
            <a:ext cx="300037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лена\Downloads\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71480"/>
            <a:ext cx="2384425" cy="2384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" name="Picture 7" descr="C:\Users\Алена\Downloads\kazan-shorty_detskie_363142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2968625" cy="2363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" name="Picture 4" descr="C:\Users\Алена\Downloads\vareg-so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643314"/>
            <a:ext cx="2805112" cy="2379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 descr="Описание: C:\Users\Алена\Downloads\фигур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2571750" cy="246538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3" name="Рисунок 25" descr="Описание: C:\Users\Алена\Downloads\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47892"/>
            <a:ext cx="3000375" cy="260807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4" name="Рисунок 26" descr="Описание: C:\Users\Алена\Downloads\27db82a8802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24288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79_Три белых коня (из фильма Чароде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PresentationFormat>Экран (4:3)</PresentationFormat>
  <Paragraphs>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26</cp:revision>
  <dcterms:modified xsi:type="dcterms:W3CDTF">2014-02-28T04:42:55Z</dcterms:modified>
</cp:coreProperties>
</file>