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24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719138" y="425450"/>
            <a:ext cx="7772400" cy="1362075"/>
          </a:xfrm>
        </p:spPr>
        <p:txBody>
          <a:bodyPr/>
          <a:lstStyle/>
          <a:p>
            <a:pPr>
              <a:buSzPct val="100000"/>
            </a:pPr>
            <a:r>
              <a:rPr lang="ru-RU" dirty="0" smtClean="0">
                <a:cs typeface="Arial" charset="0"/>
                <a:sym typeface="Arial" charset="0"/>
              </a:rPr>
              <a:t>Моя малая Родина-мой город Санкт-Петербург</a:t>
            </a:r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cs typeface="Arial" charset="0"/>
                <a:sym typeface="Arial" charset="0"/>
              </a:rPr>
              <a:t>ГБДОУ № 30</a:t>
            </a:r>
          </a:p>
          <a:p>
            <a:r>
              <a:rPr lang="ru-RU" dirty="0" smtClean="0">
                <a:cs typeface="Arial" charset="0"/>
                <a:sym typeface="Arial" charset="0"/>
              </a:rPr>
              <a:t>Средняя группа </a:t>
            </a:r>
          </a:p>
          <a:p>
            <a:r>
              <a:rPr lang="ru-RU" dirty="0" smtClean="0">
                <a:cs typeface="Arial" charset="0"/>
                <a:sym typeface="Arial" charset="0"/>
              </a:rPr>
              <a:t>Воспитатели</a:t>
            </a:r>
            <a:r>
              <a:rPr lang="en-US" dirty="0" smtClean="0">
                <a:cs typeface="Arial" charset="0"/>
                <a:sym typeface="Arial" charset="0"/>
              </a:rPr>
              <a:t>:</a:t>
            </a:r>
            <a:r>
              <a:rPr lang="ru-RU" dirty="0" smtClean="0">
                <a:cs typeface="Arial" charset="0"/>
                <a:sym typeface="Arial" charset="0"/>
              </a:rPr>
              <a:t> </a:t>
            </a:r>
            <a:r>
              <a:rPr lang="ru-RU" dirty="0" err="1" smtClean="0">
                <a:cs typeface="Arial" charset="0"/>
                <a:sym typeface="Arial" charset="0"/>
              </a:rPr>
              <a:t>Сопина</a:t>
            </a:r>
            <a:r>
              <a:rPr lang="ru-RU" dirty="0" smtClean="0">
                <a:cs typeface="Arial" charset="0"/>
                <a:sym typeface="Arial" charset="0"/>
              </a:rPr>
              <a:t> Е.Г</a:t>
            </a:r>
          </a:p>
          <a:p>
            <a:endParaRPr lang="ru-RU" dirty="0" smtClean="0"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Arial Narrow" panose="020B0606020202030204" pitchFamily="34" charset="0"/>
              </a:rPr>
              <a:t>Цель</a:t>
            </a:r>
            <a:r>
              <a:rPr lang="en-US" sz="3200" dirty="0" smtClean="0">
                <a:latin typeface="Arial Narrow" panose="020B0606020202030204" pitchFamily="34" charset="0"/>
              </a:rPr>
              <a:t>:</a:t>
            </a:r>
            <a:r>
              <a:rPr lang="ru-RU" sz="1600" dirty="0"/>
              <a:t> Развитие  личностных  основ  патриотического  </a:t>
            </a:r>
            <a:r>
              <a:rPr lang="ru-RU" sz="1600" dirty="0" smtClean="0"/>
              <a:t>самосознания</a:t>
            </a:r>
            <a:r>
              <a:rPr lang="ru-RU" sz="1600" dirty="0"/>
              <a:t>  и   познавательного  интереса  дошкольников  и   </a:t>
            </a:r>
            <a:r>
              <a:rPr lang="ru-RU" sz="1600" dirty="0" smtClean="0"/>
              <a:t>            </a:t>
            </a:r>
            <a:r>
              <a:rPr lang="ru-RU" sz="1600" dirty="0"/>
              <a:t>младших  школьников    через  активное  взаимодействие  с  культурно -  историческими  ценностями  родного  города  и   края</a:t>
            </a:r>
            <a:r>
              <a:rPr lang="ru-RU" sz="1200" dirty="0"/>
              <a:t>.</a:t>
            </a:r>
            <a:endParaRPr lang="ru-RU" sz="1200" dirty="0" smtClean="0">
              <a:latin typeface="Arial Narrow" panose="020B0606020202030204" pitchFamily="34" charset="0"/>
            </a:endParaRP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Задачи</a:t>
            </a:r>
            <a:r>
              <a:rPr lang="en-US" sz="2800" dirty="0" smtClean="0">
                <a:latin typeface="Arial Narrow" panose="020B0606020202030204" pitchFamily="34" charset="0"/>
              </a:rPr>
              <a:t>:</a:t>
            </a:r>
            <a:r>
              <a:rPr lang="ru-RU" sz="2800" dirty="0" smtClean="0">
                <a:latin typeface="Arial Narrow" panose="020B0606020202030204" pitchFamily="34" charset="0"/>
              </a:rPr>
              <a:t>-</a:t>
            </a:r>
            <a:r>
              <a:rPr lang="ru-RU" sz="1600" dirty="0"/>
              <a:t>1.  Осуществлять  патриотическое  воспитание   личности  ребёнка  путём  развития  эмоционально-ценностного   отношения  к  истории  и  культуре  своей  «малой   Родины</a:t>
            </a:r>
            <a:r>
              <a:rPr lang="ru-RU" sz="1600" dirty="0" smtClean="0"/>
              <a:t>».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2.Сформировать</a:t>
            </a:r>
            <a:r>
              <a:rPr lang="ru-RU" sz="1600" dirty="0"/>
              <a:t>  устойчивый  интерес  к  активному   познанию  родного  </a:t>
            </a:r>
            <a:r>
              <a:rPr lang="ru-RU" sz="1600" dirty="0" err="1" smtClean="0"/>
              <a:t>горо</a:t>
            </a:r>
            <a:r>
              <a:rPr lang="ru-RU" sz="1600" dirty="0" smtClean="0"/>
              <a:t>-да</a:t>
            </a:r>
            <a:r>
              <a:rPr lang="ru-RU" sz="1600" dirty="0"/>
              <a:t>  и  </a:t>
            </a:r>
            <a:r>
              <a:rPr lang="ru-RU" sz="1600" dirty="0" smtClean="0"/>
              <a:t>края.</a:t>
            </a:r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dirty="0" smtClean="0"/>
              <a:t>3.</a:t>
            </a:r>
            <a:r>
              <a:rPr lang="ru-RU" sz="1600" dirty="0"/>
              <a:t> Развить   у  детей  чувство  гордости  за  культуру  своей  «малой  Родины</a:t>
            </a:r>
            <a:r>
              <a:rPr lang="ru-RU" sz="1600" dirty="0" smtClean="0"/>
              <a:t>».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6122"/>
            <a:ext cx="3312368" cy="301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65938"/>
            <a:ext cx="3168352" cy="301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5233988"/>
            <a:ext cx="7772400" cy="13620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Text Placeholder 5"/>
          <p:cNvSpPr>
            <a:spLocks noGrp="1"/>
          </p:cNvSpPr>
          <p:nvPr>
            <p:ph type="body" idx="1"/>
          </p:nvPr>
        </p:nvSpPr>
        <p:spPr>
          <a:xfrm>
            <a:off x="722313" y="548680"/>
            <a:ext cx="7954143" cy="568863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29" y="1517757"/>
            <a:ext cx="2238823" cy="2098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38" y="3012806"/>
            <a:ext cx="2203194" cy="2111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" y="4144234"/>
            <a:ext cx="2257291" cy="231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59" y="3086659"/>
            <a:ext cx="1919481" cy="2091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4117"/>
            <a:ext cx="2417688" cy="2061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43" y="4636174"/>
            <a:ext cx="2025733" cy="1817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Green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AF_GreenEarth</Template>
  <TotalTime>0</TotalTime>
  <Words>21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AF_GreenEarth</vt:lpstr>
      <vt:lpstr>Моя малая Родина-мой город Санкт-Петербург</vt:lpstr>
      <vt:lpstr>Цель: Развитие  личностных  основ  патриотического  самосознания  и   познавательного  интереса  дошкольников  и               младших  школьников    через  активное  взаимодействие  с  культурно -  историческими  ценностями  родного  города  и   края.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2014-08-30T20:12:47Z</dcterms:created>
  <dcterms:modified xsi:type="dcterms:W3CDTF">2015-03-01T12:23:41Z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