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4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365104"/>
            <a:ext cx="6400800" cy="1752600"/>
          </a:xfrm>
        </p:spPr>
        <p:txBody>
          <a:bodyPr/>
          <a:lstStyle/>
          <a:p>
            <a:r>
              <a:rPr lang="ru-RU" dirty="0" smtClean="0"/>
              <a:t>Воспитатель </a:t>
            </a:r>
            <a:r>
              <a:rPr lang="ru-RU" dirty="0" err="1" smtClean="0"/>
              <a:t>ГБДОу</a:t>
            </a:r>
            <a:r>
              <a:rPr lang="ru-RU" dirty="0" smtClean="0"/>
              <a:t> №120</a:t>
            </a:r>
          </a:p>
          <a:p>
            <a:r>
              <a:rPr lang="ru-RU" dirty="0" smtClean="0"/>
              <a:t>Невского района Санкт-</a:t>
            </a:r>
            <a:r>
              <a:rPr lang="ru-RU" dirty="0" err="1" smtClean="0"/>
              <a:t>Петрбурга</a:t>
            </a:r>
            <a:endParaRPr lang="ru-RU" dirty="0" smtClean="0"/>
          </a:p>
          <a:p>
            <a:r>
              <a:rPr lang="ru-RU" dirty="0" smtClean="0"/>
              <a:t>Белая Л.Е.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Времена года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284939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в помощь родителям и воспитателям</a:t>
            </a:r>
          </a:p>
          <a:p>
            <a:pPr algn="ctr"/>
            <a:r>
              <a:rPr lang="ru-RU" dirty="0"/>
              <a:t>д</a:t>
            </a:r>
            <a:r>
              <a:rPr lang="ru-RU" dirty="0" smtClean="0"/>
              <a:t>етей младшего дошкольного возраста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10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Познакомить детей с временами года</a:t>
            </a:r>
          </a:p>
          <a:p>
            <a:r>
              <a:rPr lang="ru-RU" dirty="0" smtClean="0"/>
              <a:t>Научить детей определять время года по изменениям в природе</a:t>
            </a:r>
          </a:p>
          <a:p>
            <a:r>
              <a:rPr lang="ru-RU" dirty="0" smtClean="0"/>
              <a:t>Изучить предметы одежды,  подходящие к каждому времени года</a:t>
            </a:r>
          </a:p>
          <a:p>
            <a:r>
              <a:rPr lang="ru-RU" dirty="0" smtClean="0"/>
              <a:t>Познакомить детей с видами спорта, характерными для каждого времени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95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ЗИМА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412776"/>
            <a:ext cx="3757153" cy="531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862" y="4066518"/>
            <a:ext cx="3547562" cy="265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47" y="1412776"/>
            <a:ext cx="3490077" cy="250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75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Весна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50"/>
          <a:stretch/>
        </p:blipFill>
        <p:spPr bwMode="auto">
          <a:xfrm>
            <a:off x="251520" y="1548503"/>
            <a:ext cx="4170355" cy="485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81146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59587"/>
            <a:ext cx="3429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14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Лето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8918" y="1484783"/>
            <a:ext cx="4382641" cy="526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5" y="4613422"/>
            <a:ext cx="3271875" cy="189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5" y="1741035"/>
            <a:ext cx="3172436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13">
                        <a14:foregroundMark x1="17989" y1="48058" x2="17989" y2="48058"/>
                        <a14:foregroundMark x1="16931" y1="57767" x2="16931" y2="57767"/>
                        <a14:foregroundMark x1="29101" y1="62136" x2="28042" y2="62136"/>
                        <a14:foregroundMark x1="24339" y1="62136" x2="24339" y2="62136"/>
                        <a14:foregroundMark x1="25397" y1="66505" x2="25397" y2="66505"/>
                        <a14:foregroundMark x1="30688" y1="89320" x2="30688" y2="89320"/>
                        <a14:foregroundMark x1="19048" y1="94175" x2="19048" y2="94175"/>
                        <a14:foregroundMark x1="15873" y1="92718" x2="15873" y2="92718"/>
                        <a14:foregroundMark x1="22222" y1="31553" x2="22222" y2="31553"/>
                        <a14:foregroundMark x1="69841" y1="95146" x2="69841" y2="95146"/>
                        <a14:foregroundMark x1="65079" y1="92718" x2="65079" y2="92718"/>
                        <a14:foregroundMark x1="62963" y1="90777" x2="62963" y2="90777"/>
                        <a14:foregroundMark x1="69312" y1="88350" x2="69312" y2="88350"/>
                        <a14:foregroundMark x1="69841" y1="94175" x2="69841" y2="94175"/>
                        <a14:foregroundMark x1="72487" y1="96117" x2="72487" y2="96117"/>
                        <a14:foregroundMark x1="68783" y1="97087" x2="68783" y2="97087"/>
                        <a14:foregroundMark x1="9524" y1="93689" x2="9524" y2="93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0689" y="2132856"/>
            <a:ext cx="4017457" cy="437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26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Осень</a:t>
            </a:r>
            <a:endParaRPr lang="ru-RU" dirty="0"/>
          </a:p>
        </p:txBody>
      </p:sp>
      <p:pic>
        <p:nvPicPr>
          <p:cNvPr id="6" name="Picture 2" descr="http://vashechudo.ru/images/photos/medium/article1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5"/>
            <a:ext cx="3600400" cy="528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94421"/>
            <a:ext cx="3657982" cy="531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93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</TotalTime>
  <Words>65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Времена года</vt:lpstr>
      <vt:lpstr>Цели и задачи:</vt:lpstr>
      <vt:lpstr>ЗИМА</vt:lpstr>
      <vt:lpstr>Весна</vt:lpstr>
      <vt:lpstr>Лето</vt:lpstr>
      <vt:lpstr>Осень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cp:lastModifiedBy>Алёна</cp:lastModifiedBy>
  <cp:revision>11</cp:revision>
  <dcterms:modified xsi:type="dcterms:W3CDTF">2015-02-28T12:51:14Z</dcterms:modified>
</cp:coreProperties>
</file>