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97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E784-E16C-42DA-A236-E44AA2DABF93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DD96F9-D66B-4190-A1F0-9AD35BD93A6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E784-E16C-42DA-A236-E44AA2DABF93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96F9-D66B-4190-A1F0-9AD35BD93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E784-E16C-42DA-A236-E44AA2DABF93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96F9-D66B-4190-A1F0-9AD35BD93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F2DE784-E16C-42DA-A236-E44AA2DABF93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7DD96F9-D66B-4190-A1F0-9AD35BD93A61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E784-E16C-42DA-A236-E44AA2DABF93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96F9-D66B-4190-A1F0-9AD35BD93A6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E784-E16C-42DA-A236-E44AA2DABF93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96F9-D66B-4190-A1F0-9AD35BD93A6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96F9-D66B-4190-A1F0-9AD35BD93A6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E784-E16C-42DA-A236-E44AA2DABF93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E784-E16C-42DA-A236-E44AA2DABF93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96F9-D66B-4190-A1F0-9AD35BD93A6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E784-E16C-42DA-A236-E44AA2DABF93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96F9-D66B-4190-A1F0-9AD35BD93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F2DE784-E16C-42DA-A236-E44AA2DABF93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7DD96F9-D66B-4190-A1F0-9AD35BD93A6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E784-E16C-42DA-A236-E44AA2DABF93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DD96F9-D66B-4190-A1F0-9AD35BD93A6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F2DE784-E16C-42DA-A236-E44AA2DABF93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7DD96F9-D66B-4190-A1F0-9AD35BD93A6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857232"/>
            <a:ext cx="7858180" cy="49292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85728"/>
            <a:ext cx="8358246" cy="42005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500570"/>
            <a:ext cx="8358246" cy="1643074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инус 6"/>
          <p:cNvSpPr/>
          <p:nvPr/>
        </p:nvSpPr>
        <p:spPr>
          <a:xfrm rot="5400000">
            <a:off x="-100042" y="2614610"/>
            <a:ext cx="3857652" cy="914400"/>
          </a:xfrm>
          <a:prstGeom prst="mathMinus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инус 8"/>
          <p:cNvSpPr/>
          <p:nvPr/>
        </p:nvSpPr>
        <p:spPr>
          <a:xfrm rot="5400000">
            <a:off x="4600572" y="3114676"/>
            <a:ext cx="3857652" cy="914400"/>
          </a:xfrm>
          <a:prstGeom prst="mathMinus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Минус 13"/>
          <p:cNvSpPr/>
          <p:nvPr/>
        </p:nvSpPr>
        <p:spPr>
          <a:xfrm rot="13957812">
            <a:off x="1017117" y="3082971"/>
            <a:ext cx="1029841" cy="571504"/>
          </a:xfrm>
          <a:prstGeom prst="mathMinus">
            <a:avLst>
              <a:gd name="adj1" fmla="val 18671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инус 14"/>
          <p:cNvSpPr/>
          <p:nvPr/>
        </p:nvSpPr>
        <p:spPr>
          <a:xfrm rot="19562393">
            <a:off x="1450715" y="2187944"/>
            <a:ext cx="1613843" cy="571504"/>
          </a:xfrm>
          <a:prstGeom prst="mathMinus">
            <a:avLst>
              <a:gd name="adj1" fmla="val 18671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Минус 15"/>
          <p:cNvSpPr/>
          <p:nvPr/>
        </p:nvSpPr>
        <p:spPr>
          <a:xfrm rot="2923455">
            <a:off x="968181" y="1432723"/>
            <a:ext cx="1029841" cy="571504"/>
          </a:xfrm>
          <a:prstGeom prst="mathMinus">
            <a:avLst>
              <a:gd name="adj1" fmla="val 18671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инус 16"/>
          <p:cNvSpPr/>
          <p:nvPr/>
        </p:nvSpPr>
        <p:spPr>
          <a:xfrm rot="17713391">
            <a:off x="1984745" y="2070076"/>
            <a:ext cx="514512" cy="571504"/>
          </a:xfrm>
          <a:prstGeom prst="mathMinus">
            <a:avLst>
              <a:gd name="adj1" fmla="val 18671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Минус 17"/>
          <p:cNvSpPr/>
          <p:nvPr/>
        </p:nvSpPr>
        <p:spPr>
          <a:xfrm rot="15529900">
            <a:off x="1198492" y="2879477"/>
            <a:ext cx="514512" cy="571504"/>
          </a:xfrm>
          <a:prstGeom prst="mathMinus">
            <a:avLst>
              <a:gd name="adj1" fmla="val 18671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Минус 18"/>
          <p:cNvSpPr/>
          <p:nvPr/>
        </p:nvSpPr>
        <p:spPr>
          <a:xfrm rot="15529900">
            <a:off x="1215890" y="1263879"/>
            <a:ext cx="514512" cy="571504"/>
          </a:xfrm>
          <a:prstGeom prst="mathMinus">
            <a:avLst>
              <a:gd name="adj1" fmla="val 18671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решение 19"/>
          <p:cNvSpPr/>
          <p:nvPr/>
        </p:nvSpPr>
        <p:spPr>
          <a:xfrm rot="686902" flipV="1">
            <a:off x="841640" y="1340446"/>
            <a:ext cx="571504" cy="214314"/>
          </a:xfrm>
          <a:prstGeom prst="flowChartDecision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решение 20"/>
          <p:cNvSpPr/>
          <p:nvPr/>
        </p:nvSpPr>
        <p:spPr>
          <a:xfrm rot="686902" flipV="1">
            <a:off x="1015684" y="1697636"/>
            <a:ext cx="571504" cy="214314"/>
          </a:xfrm>
          <a:prstGeom prst="flowChartDecision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решение 21"/>
          <p:cNvSpPr/>
          <p:nvPr/>
        </p:nvSpPr>
        <p:spPr>
          <a:xfrm rot="19029973" flipV="1">
            <a:off x="1353941" y="1308684"/>
            <a:ext cx="571504" cy="214314"/>
          </a:xfrm>
          <a:prstGeom prst="flowChartDecision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решение 22"/>
          <p:cNvSpPr/>
          <p:nvPr/>
        </p:nvSpPr>
        <p:spPr>
          <a:xfrm rot="19029973" flipV="1">
            <a:off x="2496950" y="1951626"/>
            <a:ext cx="571504" cy="214314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решение 23"/>
          <p:cNvSpPr/>
          <p:nvPr/>
        </p:nvSpPr>
        <p:spPr>
          <a:xfrm rot="7201485" flipV="1">
            <a:off x="2093117" y="1949247"/>
            <a:ext cx="571504" cy="214314"/>
          </a:xfrm>
          <a:prstGeom prst="flowChartDecisi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решение 24"/>
          <p:cNvSpPr/>
          <p:nvPr/>
        </p:nvSpPr>
        <p:spPr>
          <a:xfrm rot="10345699" flipV="1">
            <a:off x="1940422" y="2537024"/>
            <a:ext cx="571504" cy="214314"/>
          </a:xfrm>
          <a:prstGeom prst="flowChartDecis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решение 25"/>
          <p:cNvSpPr/>
          <p:nvPr/>
        </p:nvSpPr>
        <p:spPr>
          <a:xfrm rot="13186220" flipV="1">
            <a:off x="788217" y="2872624"/>
            <a:ext cx="571504" cy="214314"/>
          </a:xfrm>
          <a:prstGeom prst="flowChartDecision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решение 26"/>
          <p:cNvSpPr/>
          <p:nvPr/>
        </p:nvSpPr>
        <p:spPr>
          <a:xfrm rot="15730232" flipV="1">
            <a:off x="1145184" y="2833710"/>
            <a:ext cx="571504" cy="214314"/>
          </a:xfrm>
          <a:prstGeom prst="flowChartDecisi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5572132" y="3143248"/>
            <a:ext cx="1917960" cy="1285884"/>
          </a:xfrm>
          <a:prstGeom prst="triangle">
            <a:avLst/>
          </a:prstGeom>
          <a:solidFill>
            <a:srgbClr val="2F9721"/>
          </a:solidFill>
          <a:ln>
            <a:solidFill>
              <a:srgbClr val="2F97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5572132" y="2428868"/>
            <a:ext cx="1917960" cy="1285884"/>
          </a:xfrm>
          <a:prstGeom prst="triangle">
            <a:avLst/>
          </a:prstGeom>
          <a:solidFill>
            <a:srgbClr val="2F9721"/>
          </a:solidFill>
          <a:ln>
            <a:solidFill>
              <a:srgbClr val="2F97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5715008" y="1714488"/>
            <a:ext cx="1571636" cy="1143008"/>
          </a:xfrm>
          <a:prstGeom prst="triangle">
            <a:avLst/>
          </a:prstGeom>
          <a:solidFill>
            <a:srgbClr val="2F9721"/>
          </a:solidFill>
          <a:ln>
            <a:solidFill>
              <a:srgbClr val="2F97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олнце 33"/>
          <p:cNvSpPr/>
          <p:nvPr/>
        </p:nvSpPr>
        <p:spPr>
          <a:xfrm>
            <a:off x="3857620" y="571480"/>
            <a:ext cx="2057408" cy="2000264"/>
          </a:xfrm>
          <a:prstGeom prst="sun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решение 35"/>
          <p:cNvSpPr/>
          <p:nvPr/>
        </p:nvSpPr>
        <p:spPr>
          <a:xfrm rot="19029973" flipV="1">
            <a:off x="1506341" y="4834936"/>
            <a:ext cx="571504" cy="214314"/>
          </a:xfrm>
          <a:prstGeom prst="flowChartDecision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лок-схема: решение 36"/>
          <p:cNvSpPr/>
          <p:nvPr/>
        </p:nvSpPr>
        <p:spPr>
          <a:xfrm rot="7201485" flipV="1">
            <a:off x="2736059" y="5235395"/>
            <a:ext cx="571504" cy="214314"/>
          </a:xfrm>
          <a:prstGeom prst="flowChartDecisi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решение 37"/>
          <p:cNvSpPr/>
          <p:nvPr/>
        </p:nvSpPr>
        <p:spPr>
          <a:xfrm rot="10345699" flipV="1">
            <a:off x="4488933" y="4963917"/>
            <a:ext cx="571504" cy="214314"/>
          </a:xfrm>
          <a:prstGeom prst="flowChartDecis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решение 38"/>
          <p:cNvSpPr/>
          <p:nvPr/>
        </p:nvSpPr>
        <p:spPr>
          <a:xfrm rot="19029973" flipV="1">
            <a:off x="5504042" y="5335002"/>
            <a:ext cx="571504" cy="214314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лок-схема: решение 39"/>
          <p:cNvSpPr/>
          <p:nvPr/>
        </p:nvSpPr>
        <p:spPr>
          <a:xfrm rot="5400000">
            <a:off x="5757874" y="2671754"/>
            <a:ext cx="477772" cy="277752"/>
          </a:xfrm>
          <a:prstGeom prst="flowChartDecision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решение 40"/>
          <p:cNvSpPr/>
          <p:nvPr/>
        </p:nvSpPr>
        <p:spPr>
          <a:xfrm rot="5400000">
            <a:off x="6694568" y="2824154"/>
            <a:ext cx="477772" cy="277752"/>
          </a:xfrm>
          <a:prstGeom prst="flowChartDecision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решение 41"/>
          <p:cNvSpPr/>
          <p:nvPr/>
        </p:nvSpPr>
        <p:spPr>
          <a:xfrm rot="5400000">
            <a:off x="6043626" y="3336990"/>
            <a:ext cx="477772" cy="277752"/>
          </a:xfrm>
          <a:prstGeom prst="flowChartDecision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лок-схема: решение 42"/>
          <p:cNvSpPr/>
          <p:nvPr/>
        </p:nvSpPr>
        <p:spPr>
          <a:xfrm rot="5400000">
            <a:off x="6686568" y="3886200"/>
            <a:ext cx="477772" cy="277752"/>
          </a:xfrm>
          <a:prstGeom prst="flowChartDecision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лок-схема: решение 43"/>
          <p:cNvSpPr/>
          <p:nvPr/>
        </p:nvSpPr>
        <p:spPr>
          <a:xfrm rot="5400000">
            <a:off x="5686436" y="4122808"/>
            <a:ext cx="477772" cy="277752"/>
          </a:xfrm>
          <a:prstGeom prst="flowChartDecision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блако 44"/>
          <p:cNvSpPr/>
          <p:nvPr/>
        </p:nvSpPr>
        <p:spPr>
          <a:xfrm>
            <a:off x="1643042" y="357166"/>
            <a:ext cx="2571768" cy="1071570"/>
          </a:xfrm>
          <a:prstGeom prst="cloud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блако 45"/>
          <p:cNvSpPr/>
          <p:nvPr/>
        </p:nvSpPr>
        <p:spPr>
          <a:xfrm>
            <a:off x="5929322" y="500042"/>
            <a:ext cx="2571768" cy="1071570"/>
          </a:xfrm>
          <a:prstGeom prst="cloud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6929454" y="4643446"/>
            <a:ext cx="214314" cy="342896"/>
          </a:xfrm>
          <a:prstGeom prst="ellipse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Хорда 47"/>
          <p:cNvSpPr/>
          <p:nvPr/>
        </p:nvSpPr>
        <p:spPr>
          <a:xfrm rot="6665413">
            <a:off x="6790865" y="4500262"/>
            <a:ext cx="440823" cy="420261"/>
          </a:xfrm>
          <a:prstGeom prst="chor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Блок-схема: решение 48"/>
          <p:cNvSpPr/>
          <p:nvPr/>
        </p:nvSpPr>
        <p:spPr>
          <a:xfrm rot="19029973" flipV="1">
            <a:off x="7575744" y="5335002"/>
            <a:ext cx="571504" cy="214314"/>
          </a:xfrm>
          <a:prstGeom prst="flowChartDecision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animBg="1"/>
      <p:bldP spid="7" grpId="0" animBg="1"/>
      <p:bldP spid="9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77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Бумажная</vt:lpstr>
      <vt:lpstr>Слайд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9</cp:revision>
  <dcterms:created xsi:type="dcterms:W3CDTF">2013-11-12T17:57:43Z</dcterms:created>
  <dcterms:modified xsi:type="dcterms:W3CDTF">2013-11-12T19:14:50Z</dcterms:modified>
</cp:coreProperties>
</file>