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EAB-37EC-43E8-B804-4F96EE955BC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FB817E-0218-465F-9C3C-7BDCD7A5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EAB-37EC-43E8-B804-4F96EE955BC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817E-0218-465F-9C3C-7BDCD7A5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EAB-37EC-43E8-B804-4F96EE955BC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817E-0218-465F-9C3C-7BDCD7A5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EAB-37EC-43E8-B804-4F96EE955BC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FB817E-0218-465F-9C3C-7BDCD7A5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EAB-37EC-43E8-B804-4F96EE955BC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817E-0218-465F-9C3C-7BDCD7A5E8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EAB-37EC-43E8-B804-4F96EE955BC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817E-0218-465F-9C3C-7BDCD7A5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EAB-37EC-43E8-B804-4F96EE955BC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FB817E-0218-465F-9C3C-7BDCD7A5E81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EAB-37EC-43E8-B804-4F96EE955BC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817E-0218-465F-9C3C-7BDCD7A5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EAB-37EC-43E8-B804-4F96EE955BC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817E-0218-465F-9C3C-7BDCD7A5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EAB-37EC-43E8-B804-4F96EE955BC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817E-0218-465F-9C3C-7BDCD7A5E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0EAB-37EC-43E8-B804-4F96EE955BC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817E-0218-465F-9C3C-7BDCD7A5E81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E00EAB-37EC-43E8-B804-4F96EE955BC0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FB817E-0218-465F-9C3C-7BDCD7A5E8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458200" cy="122237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Дымковская  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5400" dirty="0" smtClean="0">
                <a:solidFill>
                  <a:srgbClr val="92D050"/>
                </a:solidFill>
              </a:rPr>
              <a:t>р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5400" dirty="0" smtClean="0">
                <a:solidFill>
                  <a:srgbClr val="FFC000"/>
                </a:solidFill>
              </a:rPr>
              <a:t>ш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5400" dirty="0" smtClean="0">
                <a:solidFill>
                  <a:srgbClr val="00B0F0"/>
                </a:solidFill>
              </a:rPr>
              <a:t>а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дымк.игрушки фото 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1071546"/>
            <a:ext cx="7068404" cy="53578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500858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ФИГУРКА  ИЗ  ГЛИНЫ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барышня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дымк.игрушка барыня шаблон  глин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214422"/>
            <a:ext cx="4312986" cy="5304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дымк.игрушка барыня шаблон  гл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214422"/>
            <a:ext cx="4429156" cy="5473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дымк.игрушка барын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200367"/>
            <a:ext cx="4714908" cy="5514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4714908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ФИГУРКА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петушок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дымк.игрушка шаблон глина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471162"/>
            <a:ext cx="5429288" cy="4672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дымк.игрушка шаблон гл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337210"/>
            <a:ext cx="5429288" cy="492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роспись игрушки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343902"/>
            <a:ext cx="5500726" cy="515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дымк.игрушка петуш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1357298"/>
            <a:ext cx="5857916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500858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Игрушка   </a:t>
            </a:r>
            <a:r>
              <a:rPr lang="ru-RU" dirty="0" smtClean="0">
                <a:solidFill>
                  <a:srgbClr val="FF0000"/>
                </a:solidFill>
              </a:rPr>
              <a:t>л</a:t>
            </a:r>
            <a:r>
              <a:rPr lang="ru-RU" dirty="0" smtClean="0">
                <a:solidFill>
                  <a:srgbClr val="FFC000"/>
                </a:solidFill>
              </a:rPr>
              <a:t>о</a:t>
            </a:r>
            <a:r>
              <a:rPr lang="ru-RU" dirty="0" smtClean="0">
                <a:solidFill>
                  <a:srgbClr val="92D050"/>
                </a:solidFill>
              </a:rPr>
              <a:t>ш</a:t>
            </a:r>
            <a:r>
              <a:rPr lang="ru-RU" dirty="0" smtClean="0">
                <a:solidFill>
                  <a:srgbClr val="FFC000"/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д</a:t>
            </a:r>
            <a:r>
              <a:rPr lang="ru-RU" dirty="0" smtClean="0">
                <a:solidFill>
                  <a:srgbClr val="FFC0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дымк.игрушки фо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64" y="1285860"/>
            <a:ext cx="6942566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дымк.лошадки 2 фот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285848"/>
            <a:ext cx="7000924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дымк.лошадки фото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285848"/>
            <a:ext cx="7000924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500858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Дымковские     </a:t>
            </a:r>
            <a:r>
              <a:rPr lang="ru-RU" dirty="0" smtClean="0">
                <a:solidFill>
                  <a:srgbClr val="FF0000"/>
                </a:solidFill>
              </a:rPr>
              <a:t>узоры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дымков.игрушка лошад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6000792" cy="4636595"/>
          </a:xfrm>
          <a:prstGeom prst="rect">
            <a:avLst/>
          </a:prstGeom>
        </p:spPr>
      </p:pic>
      <p:pic>
        <p:nvPicPr>
          <p:cNvPr id="7" name="Рисунок 6" descr="дымк.игрушка орнаменты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748044" y="2324263"/>
            <a:ext cx="5143536" cy="335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4786346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РОСПИСЬ   </a:t>
            </a:r>
            <a:r>
              <a:rPr lang="ru-RU" dirty="0" smtClean="0">
                <a:solidFill>
                  <a:srgbClr val="00B0F0"/>
                </a:solidFill>
              </a:rPr>
              <a:t>ЛОШАДКИ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роспись игруш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214422"/>
            <a:ext cx="4071966" cy="521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дымковская лошадк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214422"/>
            <a:ext cx="4500576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дымк.лошадка фото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5" y="1214422"/>
            <a:ext cx="4685151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14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Дымковская  игрушка</vt:lpstr>
      <vt:lpstr>ФИГУРКА  ИЗ  ГЛИНЫ  барышня</vt:lpstr>
      <vt:lpstr>ФИГУРКА   петушок</vt:lpstr>
      <vt:lpstr>Игрушка   лошадка</vt:lpstr>
      <vt:lpstr>Дымковские     узоры</vt:lpstr>
      <vt:lpstr>РОСПИСЬ   ЛОШАДКИ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 игрушка</dc:title>
  <dc:creator>HP</dc:creator>
  <cp:lastModifiedBy>HP</cp:lastModifiedBy>
  <cp:revision>6</cp:revision>
  <dcterms:created xsi:type="dcterms:W3CDTF">2013-11-17T15:42:43Z</dcterms:created>
  <dcterms:modified xsi:type="dcterms:W3CDTF">2013-11-17T16:39:46Z</dcterms:modified>
</cp:coreProperties>
</file>