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A613-9B64-46C7-B9E1-48A6666A8D1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928A-C45A-46B0-882D-15191654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501122" cy="3643338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ru-RU" dirty="0" smtClean="0">
                <a:latin typeface="Monotype Corsiva" pitchFamily="66" charset="0"/>
              </a:rPr>
              <a:t>Дымковская игрушка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усские народные песни - А я чайничала (русская народная песня)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6172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Дымковские узоры    </a:t>
            </a:r>
            <a:endParaRPr lang="ru-RU" dirty="0"/>
          </a:p>
        </p:txBody>
      </p:sp>
      <p:pic>
        <p:nvPicPr>
          <p:cNvPr id="5" name="Содержимое 4" descr="01lab4b1812223449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7072362" cy="5369386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lab4b181222344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950809" cy="6062069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91f43b2b6476f68c08ec3f09d25619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549074" cy="5572164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428604"/>
            <a:ext cx="6357982" cy="6133822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А теперь рисуем вместе!!!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1538" y="214290"/>
            <a:ext cx="6572296" cy="6357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14744" y="2643182"/>
            <a:ext cx="1285884" cy="12144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6248" y="4000504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160000">
            <a:off x="4843699" y="1807594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4810" y="1643050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8700000">
            <a:off x="4884612" y="3832736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3036083" y="2821777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3660000">
            <a:off x="3177168" y="3373335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5464975" y="2821777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7200000">
            <a:off x="3175113" y="2307355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6900000">
            <a:off x="5327226" y="3421511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8520000">
            <a:off x="3527290" y="1832472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160000">
            <a:off x="3660468" y="3838753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3660000">
            <a:off x="5320307" y="2230326"/>
            <a:ext cx="214314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200024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72000" y="200024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357554" y="235743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71802" y="2928934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00694" y="350043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429256" y="2857496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214942" y="2285992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71802" y="350043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428992" y="4000504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00496" y="4357694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643438" y="4286256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14942" y="4071942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571736" y="1643050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500298" y="4357694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00430" y="4857760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643438" y="4929198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572132" y="1500174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43636" y="2428868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143636" y="3429000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572132" y="4357694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000232" y="2500306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00232" y="3500438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572000" y="1071546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500430" y="1071546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428728" y="2928934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714480" y="4143380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714612" y="5143512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929058" y="5357826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000496" y="500042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214942" y="785794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143636" y="1643050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572264" y="2857496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286512" y="4071942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286380" y="5000636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714612" y="857232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785918" y="1714488"/>
            <a:ext cx="714380" cy="7143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928926" y="1071546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928794" y="435769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928926" y="5357826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143372" y="5572140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500694" y="5214950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500826" y="4286256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786578" y="3071810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357950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5429256" y="100010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214810" y="714356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643042" y="314324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000232" y="1928802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1857356" y="1071546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0" name="Полилиния 79"/>
          <p:cNvSpPr/>
          <p:nvPr/>
        </p:nvSpPr>
        <p:spPr>
          <a:xfrm rot="7077599">
            <a:off x="6903441" y="2238949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1" name="Полилиния 80"/>
          <p:cNvSpPr/>
          <p:nvPr/>
        </p:nvSpPr>
        <p:spPr>
          <a:xfrm rot="5110959">
            <a:off x="6039273" y="1010187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2" name="Полилиния 81"/>
          <p:cNvSpPr/>
          <p:nvPr/>
        </p:nvSpPr>
        <p:spPr>
          <a:xfrm rot="3817761">
            <a:off x="4828388" y="306216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3" name="Полилиния 82"/>
          <p:cNvSpPr/>
          <p:nvPr/>
        </p:nvSpPr>
        <p:spPr>
          <a:xfrm rot="2265490">
            <a:off x="3271040" y="329872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4" name="Полилиния 83"/>
          <p:cNvSpPr/>
          <p:nvPr/>
        </p:nvSpPr>
        <p:spPr>
          <a:xfrm rot="20278444">
            <a:off x="1214414" y="2357430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5" name="Полилиния 84"/>
          <p:cNvSpPr/>
          <p:nvPr/>
        </p:nvSpPr>
        <p:spPr>
          <a:xfrm rot="13961896">
            <a:off x="3357554" y="5857892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6" name="Полилиния 85"/>
          <p:cNvSpPr/>
          <p:nvPr/>
        </p:nvSpPr>
        <p:spPr>
          <a:xfrm rot="12760939">
            <a:off x="4749400" y="5955814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7" name="Полилиния 86"/>
          <p:cNvSpPr/>
          <p:nvPr/>
        </p:nvSpPr>
        <p:spPr>
          <a:xfrm rot="10800000">
            <a:off x="6143636" y="5072074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8" name="Полилиния 87"/>
          <p:cNvSpPr/>
          <p:nvPr/>
        </p:nvSpPr>
        <p:spPr>
          <a:xfrm rot="9492010">
            <a:off x="6951868" y="3659142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9" name="Полилиния 88"/>
          <p:cNvSpPr/>
          <p:nvPr/>
        </p:nvSpPr>
        <p:spPr>
          <a:xfrm rot="18552990">
            <a:off x="1131518" y="3686306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90" name="Полилиния 89"/>
          <p:cNvSpPr/>
          <p:nvPr/>
        </p:nvSpPr>
        <p:spPr>
          <a:xfrm rot="16200000">
            <a:off x="1872224" y="5128644"/>
            <a:ext cx="589156" cy="618892"/>
          </a:xfrm>
          <a:custGeom>
            <a:avLst/>
            <a:gdLst>
              <a:gd name="connsiteX0" fmla="*/ 76200 w 589156"/>
              <a:gd name="connsiteY0" fmla="*/ 618892 h 618892"/>
              <a:gd name="connsiteX1" fmla="*/ 42746 w 589156"/>
              <a:gd name="connsiteY1" fmla="*/ 328960 h 618892"/>
              <a:gd name="connsiteX2" fmla="*/ 332678 w 589156"/>
              <a:gd name="connsiteY2" fmla="*/ 317809 h 618892"/>
              <a:gd name="connsiteX3" fmla="*/ 332678 w 589156"/>
              <a:gd name="connsiteY3" fmla="*/ 50180 h 618892"/>
              <a:gd name="connsiteX4" fmla="*/ 589156 w 589156"/>
              <a:gd name="connsiteY4" fmla="*/ 16726 h 618892"/>
              <a:gd name="connsiteX5" fmla="*/ 589156 w 589156"/>
              <a:gd name="connsiteY5" fmla="*/ 16726 h 61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56" h="618892">
                <a:moveTo>
                  <a:pt x="76200" y="618892"/>
                </a:moveTo>
                <a:cubicBezTo>
                  <a:pt x="38100" y="499016"/>
                  <a:pt x="0" y="379140"/>
                  <a:pt x="42746" y="328960"/>
                </a:cubicBezTo>
                <a:cubicBezTo>
                  <a:pt x="85492" y="278780"/>
                  <a:pt x="284356" y="364272"/>
                  <a:pt x="332678" y="317809"/>
                </a:cubicBezTo>
                <a:cubicBezTo>
                  <a:pt x="381000" y="271346"/>
                  <a:pt x="289932" y="100360"/>
                  <a:pt x="332678" y="50180"/>
                </a:cubicBezTo>
                <a:cubicBezTo>
                  <a:pt x="375424" y="0"/>
                  <a:pt x="589156" y="16726"/>
                  <a:pt x="589156" y="16726"/>
                </a:cubicBezTo>
                <a:lnTo>
                  <a:pt x="589156" y="1672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000"/>
                            </p:stCondLst>
                            <p:childTnLst>
                              <p:par>
                                <p:cTn id="1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0"/>
                            </p:stCondLst>
                            <p:childTnLst>
                              <p:par>
                                <p:cTn id="2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000"/>
                            </p:stCondLst>
                            <p:childTnLst>
                              <p:par>
                                <p:cTn id="2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000"/>
                            </p:stCondLst>
                            <p:childTnLst>
                              <p:par>
                                <p:cTn id="2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000"/>
                            </p:stCondLst>
                            <p:childTnLst>
                              <p:par>
                                <p:cTn id="2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0"/>
                            </p:stCondLst>
                            <p:childTnLst>
                              <p:par>
                                <p:cTn id="3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6000"/>
                            </p:stCondLst>
                            <p:childTnLst>
                              <p:par>
                                <p:cTn id="3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000"/>
                            </p:stCondLst>
                            <p:childTnLst>
                              <p:par>
                                <p:cTn id="3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000"/>
                            </p:stCondLst>
                            <p:childTnLst>
                              <p:par>
                                <p:cTn id="3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5ebff_7dfa4071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2857500" cy="3886200"/>
          </a:xfrm>
        </p:spPr>
      </p:pic>
      <p:pic>
        <p:nvPicPr>
          <p:cNvPr id="6" name="Содержимое 5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72198" y="2857496"/>
            <a:ext cx="2857500" cy="3838575"/>
          </a:xfrm>
        </p:spPr>
      </p:pic>
      <p:pic>
        <p:nvPicPr>
          <p:cNvPr id="1026" name="Picture 2" descr="D:\Users\Пользователь\Pictures\213e41e62968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42852"/>
            <a:ext cx="3206542" cy="35861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396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143116"/>
            <a:ext cx="3213748" cy="4525963"/>
          </a:xfrm>
        </p:spPr>
      </p:pic>
      <p:pic>
        <p:nvPicPr>
          <p:cNvPr id="2050" name="Picture 2" descr="D:\Users\Пользователь\Pictures\4229426_artlib_gallery-84498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3143272" cy="354771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09950"/>
            <a:ext cx="28575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09950"/>
            <a:ext cx="28575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 descr="7e2ffea51b39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857356" y="428604"/>
            <a:ext cx="4038600" cy="3071427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78-5-86775-161-6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2857496"/>
            <a:ext cx="5120001" cy="3720534"/>
          </a:xfrm>
        </p:spPr>
      </p:pic>
      <p:pic>
        <p:nvPicPr>
          <p:cNvPr id="6" name="Содержимое 5" descr="67858147e99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28662" y="500042"/>
            <a:ext cx="2440470" cy="4525963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071834" cy="6048988"/>
          </a:xfrm>
        </p:spPr>
      </p:pic>
      <p:pic>
        <p:nvPicPr>
          <p:cNvPr id="6" name="Содержимое 5" descr="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1250" y="428604"/>
            <a:ext cx="3590899" cy="5697559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26-030-Dama-s-sobachko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919821" cy="6082961"/>
          </a:xfrm>
        </p:spPr>
      </p:pic>
      <p:pic>
        <p:nvPicPr>
          <p:cNvPr id="6" name="Содержимое 5" descr="0036-041-I-zavershajuschij-shtrikh-masteritsa-sazhaet-zoloto-smachivaet-kistochku-v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87187" y="785794"/>
            <a:ext cx="4690063" cy="5010962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181082542054355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571480"/>
            <a:ext cx="3516482" cy="5828424"/>
          </a:xfrm>
        </p:spPr>
      </p:pic>
      <p:pic>
        <p:nvPicPr>
          <p:cNvPr id="8" name="Содержимое 5" descr="Dimk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2938679" cy="6017772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16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012673" cy="5857916"/>
          </a:xfrm>
        </p:spPr>
      </p:pic>
      <p:pic>
        <p:nvPicPr>
          <p:cNvPr id="6" name="Содержимое 5" descr="4229430_dim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357166"/>
            <a:ext cx="3412694" cy="5801581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67332292_23633096_1209196174_006di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661294"/>
            <a:ext cx="4538666" cy="3078728"/>
          </a:xfrm>
          <a:prstGeom prst="rect">
            <a:avLst/>
          </a:prstGeom>
        </p:spPr>
      </p:pic>
      <p:pic>
        <p:nvPicPr>
          <p:cNvPr id="5" name="Содержимое 4" descr="Dymkovskaya-igrushka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180144" cy="3929090"/>
          </a:xfr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</Words>
  <Application>Microsoft Office PowerPoint</Application>
  <PresentationFormat>Экран (4:3)</PresentationFormat>
  <Paragraphs>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Дымковская игрушка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Дымковские узоры    </vt:lpstr>
      <vt:lpstr>Презентация PowerPoint</vt:lpstr>
      <vt:lpstr>Презентация PowerPoint</vt:lpstr>
      <vt:lpstr>Презентация PowerPoint</vt:lpstr>
      <vt:lpstr>А теперь рисуем вместе!!!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2012-11-06T06:29:27Z</dcterms:created>
  <dcterms:modified xsi:type="dcterms:W3CDTF">2012-11-22T08:01:22Z</dcterms:modified>
</cp:coreProperties>
</file>