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1.badfon.ru/wallpaper/previews/44961-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23928" y="1844824"/>
            <a:ext cx="4392488" cy="150810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творчества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Ниткогафия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s1.badfon.ru/wallpaper/previews/44961-w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1844824"/>
            <a:ext cx="2160240" cy="1584176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67744" y="3356992"/>
            <a:ext cx="6591767" cy="11387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Helvetica" charset="-52"/>
                <a:ea typeface="Times New Roman" pitchFamily="18" charset="0"/>
              </a:rPr>
              <a:t>«… От красивых образов мы перейдем к красивым мыслям, от красивых мыслей 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Helvetica" charset="-52"/>
                <a:ea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Helvetica" charset="-52"/>
                <a:ea typeface="Times New Roman" pitchFamily="18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Helvetica" charset="-52"/>
                <a:ea typeface="Times New Roman" pitchFamily="18" charset="0"/>
              </a:rPr>
              <a:t>- к красивой жизни и от красивой жизни – к абсолютной Красоте». 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Helvetica" charset="-52"/>
                <a:ea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Helvetica" charset="-52"/>
                <a:ea typeface="Times New Roman" pitchFamily="18" charset="0"/>
              </a:rPr>
            </a:b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Helvetica" charset="-52"/>
                <a:ea typeface="Times New Roman" pitchFamily="18" charset="0"/>
              </a:rPr>
              <a:t>ПЛАТОН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1.badfon.ru/wallpaper/previews/44961-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://3.bp.blogspot.com/-lDvkItg81W4/T6QjIRZ9b7I/AAAAAAAABjA/oGPvFHpI8GU/s320/%D0%BE%D1%81%D0%B8%D1%87%D0%BA%D0%B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556792"/>
            <a:ext cx="4075553" cy="3744416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148064" y="1700808"/>
            <a:ext cx="3491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Связанные крючком косички, уложенные на промазанный клеем картон витиеватым узором. Смотрится богато и необычно.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692696"/>
            <a:ext cx="4248472" cy="36933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Рисуем косичкой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1.badfon.ru/wallpaper/previews/44961-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Мистическая обувь Марины Демпстер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1268760"/>
            <a:ext cx="3600450" cy="38884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32040" y="836712"/>
            <a:ext cx="3528392" cy="107721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Ниткография из шнурков и бисера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1.badfon.ru/wallpaper/previews/44961-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Аппликация Сова Нитки Скотч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1196752"/>
            <a:ext cx="3264024" cy="4896036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2" name="Picture 6" descr="http://mdtf.ru/data/dpi/2012/02/28/1923_Ospanova_Adeliya_SNEGIRy_Rabota_vypolnena_iz_sherstyanyh_nito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2852936"/>
            <a:ext cx="2857081" cy="3304715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860032" y="692696"/>
            <a:ext cx="3419872" cy="107721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Ниткография из резаных нитей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1.badfon.ru/wallpaper/previews/44961-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6322" name="Picture 2" descr="http://magicthread.ru/wp-content/uploads/2010/05/0085-300x2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620688"/>
            <a:ext cx="451250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5FD7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292080" y="908720"/>
            <a:ext cx="3312368" cy="107721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Накрученная ниткография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6324" name="Picture 4" descr="0 (480x360, 76Kb)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573016"/>
            <a:ext cx="3899924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1.badfon.ru/wallpaper/previews/44961-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76672"/>
            <a:ext cx="4257473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3645024"/>
            <a:ext cx="4923547" cy="3029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76056" y="836712"/>
            <a:ext cx="3600400" cy="95410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Акварельная ниткография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1.badfon.ru/wallpaper/previews/44961-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http://magicthread.ru/wp-content/uploads/2010/06/47885-300x2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4221088"/>
            <a:ext cx="2852558" cy="2367624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748" name="Picture 4" descr="http://magicthread.ru/wp-content/uploads/2010/06/478851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3529" y="1124744"/>
            <a:ext cx="2256428" cy="2664296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750" name="Picture 6" descr="http://magicthread.ru/wp-content/uploads/2010/06/47885170_125106638-300x24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03648" y="4149080"/>
            <a:ext cx="2973610" cy="2448272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752" name="Picture 8" descr="http://magicthread.ru/wp-content/uploads/2010/06/47885168_125-253x3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44208" y="1052736"/>
            <a:ext cx="2349099" cy="2785492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95736" y="332656"/>
            <a:ext cx="5400600" cy="523220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73365"/>
                </a:solidFill>
              </a:rPr>
              <a:t>Ниткография - формапластика</a:t>
            </a:r>
            <a:endParaRPr lang="ru-RU" sz="2800" b="1" dirty="0">
              <a:solidFill>
                <a:srgbClr val="97336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1268760"/>
            <a:ext cx="2952328" cy="1754326"/>
          </a:xfrm>
          <a:prstGeom prst="rect">
            <a:avLst/>
          </a:prstGeom>
          <a:solidFill>
            <a:srgbClr val="75FD7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Каждая деталь рисунка вырезается из картона на неё наносим клей или двусторонний скотч с одной стороны. Обматываем нитками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1.badfon.ru/wallpaper/previews/44961-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yavka324.clan.su/_ph/15/75750635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2060848"/>
            <a:ext cx="4226840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76056" y="1124744"/>
            <a:ext cx="3888432" cy="1631216"/>
          </a:xfrm>
          <a:prstGeom prst="rect">
            <a:avLst/>
          </a:prstGeom>
          <a:solidFill>
            <a:srgbClr val="75FD78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Это- выкладывание с помощью шнурка или  толстой нити контурных изображений различных предметов, т.е. "рисование" с помощью нити.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76672"/>
            <a:ext cx="3816424" cy="107721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Что такое ниткография?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1.badfon.ru/wallpaper/previews/44961-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332656"/>
            <a:ext cx="7344816" cy="2862322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Актуальность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/>
              <a:t> </a:t>
            </a:r>
            <a:r>
              <a:rPr lang="ru-RU" b="1" dirty="0" smtClean="0"/>
              <a:t>Ниткография</a:t>
            </a:r>
            <a:r>
              <a:rPr lang="ru-RU" dirty="0" smtClean="0"/>
              <a:t>, способствует развитию воображения, мышления, развивает мелкую моторику пальцев рук и воспитывает аккуратность у детей, доставляет  детям  радость  и способствует дальнейшему   формированию  и  развитию творческих   способностей.</a:t>
            </a:r>
            <a:r>
              <a:rPr lang="ru-RU" b="1" dirty="0" smtClean="0"/>
              <a:t> Нитки</a:t>
            </a:r>
            <a:r>
              <a:rPr lang="ru-RU" dirty="0" smtClean="0"/>
              <a:t> – безопасный и очень доступный материал для детского творчества. Они добавляют разнообразия в аппликативную технику, подготавливают руку ребенка к письму.</a:t>
            </a:r>
            <a:endParaRPr lang="ru-RU" dirty="0"/>
          </a:p>
        </p:txBody>
      </p:sp>
      <p:pic>
        <p:nvPicPr>
          <p:cNvPr id="8" name="Picture 2" descr="http://cs411329.vk.me/v411329399/6ffb/4w71QznmnF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3284984"/>
            <a:ext cx="3264024" cy="340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1.badfon.ru/wallpaper/previews/44961-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4572000" cy="2031325"/>
          </a:xfrm>
          <a:prstGeom prst="rect">
            <a:avLst/>
          </a:prstGeom>
          <a:solidFill>
            <a:srgbClr val="75FD78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Корни ниткографии можно обнаружить у народа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Уичоли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Это индейский народ, проживающий в западной и центральной Мексике.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Уичоли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занимаются ткачеством, вышивкой, узорным плетением, бисерным рукоделием, росписью и пр.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692696"/>
            <a:ext cx="2736304" cy="1908215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551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 err="1" smtClean="0">
                <a:solidFill>
                  <a:srgbClr val="551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Уичоли</a:t>
            </a:r>
            <a:r>
              <a:rPr lang="ru-RU" sz="2800" b="1" dirty="0" smtClean="0">
                <a:solidFill>
                  <a:srgbClr val="551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племя художников»</a:t>
            </a:r>
          </a:p>
          <a:p>
            <a:endParaRPr lang="ru-RU" dirty="0" smtClean="0"/>
          </a:p>
          <a:p>
            <a:r>
              <a:rPr lang="ru-RU" sz="1600" b="1" dirty="0" smtClean="0"/>
              <a:t>Антрополог  Роберт </a:t>
            </a:r>
            <a:r>
              <a:rPr lang="ru-RU" sz="1600" b="1" dirty="0" err="1" smtClean="0"/>
              <a:t>Зингг</a:t>
            </a:r>
            <a:endParaRPr lang="ru-RU" sz="1600" b="1" dirty="0" smtClean="0"/>
          </a:p>
        </p:txBody>
      </p:sp>
      <p:pic>
        <p:nvPicPr>
          <p:cNvPr id="5" name="Picture 2" descr="C:\Users\1\Desktop\46445868_Jaguar_beaded_Huichol_art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4644008" y="3212976"/>
            <a:ext cx="4267283" cy="2838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http://cs303313.vk.me/v303313441/4663/QzYRONO6UNs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539552" y="2564904"/>
            <a:ext cx="391961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s1.badfon.ru/wallpaper/previews/44961-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332656"/>
            <a:ext cx="6429420" cy="707886"/>
          </a:xfrm>
          <a:prstGeom prst="rect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4000" b="1" dirty="0" smtClean="0">
                <a:solidFill>
                  <a:srgbClr val="551315"/>
                </a:solidFill>
                <a:latin typeface="Times New Roman" pitchFamily="18" charset="0"/>
                <a:cs typeface="Times New Roman" pitchFamily="18" charset="0"/>
              </a:rPr>
              <a:t>Подготовка</a:t>
            </a:r>
            <a:r>
              <a:rPr lang="ru-RU" sz="4000" b="1" dirty="0" smtClean="0">
                <a:solidFill>
                  <a:srgbClr val="551315"/>
                </a:solidFill>
              </a:rPr>
              <a:t> </a:t>
            </a:r>
            <a:r>
              <a:rPr lang="ru-RU" sz="4000" b="1" dirty="0" smtClean="0">
                <a:solidFill>
                  <a:srgbClr val="551315"/>
                </a:solidFill>
                <a:latin typeface="Times New Roman" pitchFamily="18" charset="0"/>
                <a:cs typeface="Times New Roman" pitchFamily="18" charset="0"/>
              </a:rPr>
              <a:t>материалов</a:t>
            </a:r>
            <a:endParaRPr lang="ru-RU" sz="4000" b="1" dirty="0">
              <a:solidFill>
                <a:srgbClr val="5513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1\Desktop\P11300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1628800"/>
            <a:ext cx="3429024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5FD7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5004048" y="1556792"/>
            <a:ext cx="3528392" cy="4832092"/>
          </a:xfrm>
          <a:prstGeom prst="rect">
            <a:avLst/>
          </a:prstGeom>
          <a:solidFill>
            <a:srgbClr val="75FD78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Эскиз-идея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Нитки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качестве "волшебной нити" может использоваться толстая хлопчатобумажная или шерстяная нитка разных оттенков</a:t>
            </a:r>
            <a:r>
              <a:rPr lang="ru-RU" sz="1600" dirty="0" smtClean="0"/>
              <a:t>, можно акриловые нитки, джутовые, можно любые, которые остались от вязания.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Скотч двусторонний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Клей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 использовала клей-момент универсальный, прозрачный.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 для изображения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Можно использовать плотную бумагу, картон,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двп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Карандаш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endParaRPr lang="ru-RU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s1.badfon.ru/wallpaper/previews/44961-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476672"/>
            <a:ext cx="685804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3200" b="1" dirty="0" smtClean="0">
                <a:solidFill>
                  <a:srgbClr val="551315"/>
                </a:solidFill>
              </a:rPr>
              <a:t>Эскиз карандашом на основе будущего рисунка</a:t>
            </a:r>
            <a:endParaRPr lang="ru-RU" sz="3200" b="1" dirty="0">
              <a:solidFill>
                <a:srgbClr val="55131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1772816"/>
            <a:ext cx="5786478" cy="1631216"/>
          </a:xfrm>
          <a:prstGeom prst="rect">
            <a:avLst/>
          </a:prstGeom>
          <a:solidFill>
            <a:srgbClr val="75FD78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технике  ниткографии  можно выполнить любой рисунок: пейзаж, натюрморт, портрет, анималистический жанр  и т.д.</a:t>
            </a:r>
          </a:p>
          <a:p>
            <a:r>
              <a:rPr lang="ru-RU" sz="2000" b="1" dirty="0" smtClean="0"/>
              <a:t>Рисунок выполняется карандашом  легкими линиями.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3861048"/>
            <a:ext cx="750099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Примечание: </a:t>
            </a:r>
            <a:r>
              <a:rPr lang="ru-RU" sz="2000" b="1" dirty="0" smtClean="0"/>
              <a:t>на плотную основу (картон или </a:t>
            </a:r>
            <a:r>
              <a:rPr lang="ru-RU" sz="2000" b="1" dirty="0" err="1" smtClean="0"/>
              <a:t>двп</a:t>
            </a:r>
            <a:r>
              <a:rPr lang="ru-RU" sz="2000" b="1" dirty="0" smtClean="0"/>
              <a:t>) можно также наклеить, например, бархатистую бумагу или ткань.</a:t>
            </a:r>
            <a:endParaRPr lang="ru-RU" sz="2000" b="1" dirty="0"/>
          </a:p>
        </p:txBody>
      </p:sp>
      <p:pic>
        <p:nvPicPr>
          <p:cNvPr id="9221" name="Picture 5" descr="C:\Users\1\Desktop\1846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7704" y="4725144"/>
            <a:ext cx="2507067" cy="173823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300192" y="4581128"/>
            <a:ext cx="1571636" cy="2000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1\Desktop\P1130ааа01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6268253" y="4901099"/>
            <a:ext cx="1670284" cy="13183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9222" name="Picture 6" descr="C:\Users\1\Desktop\P113001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87624" y="1772816"/>
            <a:ext cx="1411060" cy="20158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1.badfon.ru/wallpaper/previews/44961-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1\Desktop\P1130ааа0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3301193" y="4843823"/>
            <a:ext cx="1810135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403648" y="764704"/>
            <a:ext cx="6643734" cy="954107"/>
          </a:xfrm>
          <a:prstGeom prst="rect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800" b="1" dirty="0" smtClean="0">
                <a:solidFill>
                  <a:srgbClr val="551315"/>
                </a:solidFill>
                <a:cs typeface="Times New Roman" pitchFamily="18" charset="0"/>
              </a:rPr>
              <a:t>ПОСЛЕДОВАТЕЛЬНОСТЬ  ВЫПОЛНЕНИЯ   РАБОТЫ</a:t>
            </a:r>
            <a:endParaRPr lang="ru-RU" sz="2800" b="1" dirty="0">
              <a:solidFill>
                <a:srgbClr val="551315"/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2276872"/>
            <a:ext cx="6740822" cy="2308324"/>
          </a:xfrm>
          <a:prstGeom prst="rect">
            <a:avLst/>
          </a:prstGeom>
          <a:solidFill>
            <a:srgbClr val="75FD78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Подготовка материалов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Эскиз  карандашом на основе    будущего рисунка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Нанесение клея на основу по контуру рисунка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Выкладывание ниток на </a:t>
            </a:r>
          </a:p>
          <a:p>
            <a:pPr marL="342900" indent="-342900"/>
            <a:r>
              <a:rPr lang="ru-RU" sz="2400" b="1" dirty="0" smtClean="0"/>
              <a:t>     клей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1.badfon.ru/wallpaper/previews/44961-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2.bp.blogspot.com/-1GXez2ZXEM8/T6QkiRxWYCI/AAAAAAAABjY/QFBRnWaZR9M/s320/%25D0%25B5%25D0%25BB%25D1%258C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196752"/>
            <a:ext cx="3672408" cy="471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644008" y="1844824"/>
            <a:ext cx="4139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В хаотичном порядке приклеиваем нить к бумаге. Сверху приклеиваем один слой салфетки (как в </a:t>
            </a:r>
            <a:r>
              <a:rPr lang="ru-RU" dirty="0" err="1" smtClean="0"/>
              <a:t>декупаже</a:t>
            </a:r>
            <a:r>
              <a:rPr lang="ru-RU" dirty="0" smtClean="0"/>
              <a:t>). Когда высохнет - тонируем. Вот такой фон для новогодних открыток.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764704"/>
            <a:ext cx="3744416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Ниткография в хаотичном расположении ниток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1.badfon.ru/wallpaper/previews/44961-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2" name="Picture 2" descr="http://stranamasterov.ru/img/i2011/06/16/img_1922s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1691680" y="1988840"/>
            <a:ext cx="5956487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336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63688" y="764704"/>
            <a:ext cx="5904656" cy="58477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Контурная ниткография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266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</cp:revision>
  <dcterms:modified xsi:type="dcterms:W3CDTF">2013-12-05T07:35:38Z</dcterms:modified>
</cp:coreProperties>
</file>