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24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0D62B09A-3D00-4193-8347-EB9175425A5B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434FA5-E514-40CD-B86A-DD1906630EB2}" type="slidenum">
              <a:rPr lang="ru-RU" smtClean="0"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2B09A-3D00-4193-8347-EB9175425A5B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4FA5-E514-40CD-B86A-DD1906630E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2B09A-3D00-4193-8347-EB9175425A5B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4FA5-E514-40CD-B86A-DD1906630EB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D62B09A-3D00-4193-8347-EB9175425A5B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434FA5-E514-40CD-B86A-DD1906630EB2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2B09A-3D00-4193-8347-EB9175425A5B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434FA5-E514-40CD-B86A-DD1906630EB2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D62B09A-3D00-4193-8347-EB9175425A5B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C434FA5-E514-40CD-B86A-DD1906630EB2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D62B09A-3D00-4193-8347-EB9175425A5B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C434FA5-E514-40CD-B86A-DD1906630EB2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2B09A-3D00-4193-8347-EB9175425A5B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434FA5-E514-40CD-B86A-DD1906630EB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2B09A-3D00-4193-8347-EB9175425A5B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434FA5-E514-40CD-B86A-DD1906630EB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D62B09A-3D00-4193-8347-EB9175425A5B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C434FA5-E514-40CD-B86A-DD1906630EB2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0D62B09A-3D00-4193-8347-EB9175425A5B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2C434FA5-E514-40CD-B86A-DD1906630EB2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0D62B09A-3D00-4193-8347-EB9175425A5B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2C434FA5-E514-40CD-B86A-DD1906630EB2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heel spokes="1"/>
  </p:transition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rtreflection.ru/images/nata/grafika/stat1/037.jpg" TargetMode="External"/><Relationship Id="rId13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12" Type="http://schemas.openxmlformats.org/officeDocument/2006/relationships/hyperlink" Target="http://www.artreflection.ru/images/nata/grafika/stat1/089.jpg" TargetMode="External"/><Relationship Id="rId2" Type="http://schemas.openxmlformats.org/officeDocument/2006/relationships/hyperlink" Target="http://www.artreflection.ru/images/nata/grafika/stat1/078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rtreflection.ru/images/nata/grafika/stat1/030.jpg" TargetMode="External"/><Relationship Id="rId11" Type="http://schemas.openxmlformats.org/officeDocument/2006/relationships/image" Target="../media/image6.png"/><Relationship Id="rId5" Type="http://schemas.openxmlformats.org/officeDocument/2006/relationships/image" Target="../media/image3.jpeg"/><Relationship Id="rId10" Type="http://schemas.openxmlformats.org/officeDocument/2006/relationships/hyperlink" Target="http://sad7elochka.ru/wp-content/uploads/2012/09/5.png" TargetMode="External"/><Relationship Id="rId4" Type="http://schemas.openxmlformats.org/officeDocument/2006/relationships/hyperlink" Target="http://www.artreflection.ru/images/nata/grafika/stat1/014.jpg" TargetMode="External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hyperlink" Target="http://www.artreflection.ru/images/nata/grafika/stat1/064.jp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sad7elochka.ru/wp-content/uploads/2012/09/5.pn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sad7elochka.ru/wp-content/uploads/2012/09/5.pn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reflection.ru/images/nata/grafika/stat1/055.jp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572000" y="3140968"/>
            <a:ext cx="4114800" cy="2955032"/>
          </a:xfrm>
        </p:spPr>
        <p:txBody>
          <a:bodyPr>
            <a:normAutofit fontScale="92500" lnSpcReduction="20000"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Подготовила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 </a:t>
            </a: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Воспитатель старшей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группы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 компенсирующей направленности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БЕЛИЧЕНКО Н.А.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Г. Валуйки 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2013г.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412776"/>
            <a:ext cx="5184576" cy="1080120"/>
          </a:xfrm>
        </p:spPr>
        <p:txBody>
          <a:bodyPr>
            <a:normAutofit/>
          </a:bodyPr>
          <a:lstStyle/>
          <a:p>
            <a:r>
              <a:rPr lang="ru-RU" sz="2800" i="1" dirty="0" err="1">
                <a:latin typeface="Times New Roman"/>
                <a:ea typeface="Calibri"/>
              </a:rPr>
              <a:t>Тонирование</a:t>
            </a:r>
            <a:r>
              <a:rPr lang="ru-RU" sz="2800" i="1" dirty="0">
                <a:latin typeface="Times New Roman"/>
                <a:ea typeface="Calibri"/>
              </a:rPr>
              <a:t> бумаги различными способами</a:t>
            </a:r>
            <a:endParaRPr lang="ru-RU" sz="2800" i="1" dirty="0"/>
          </a:p>
        </p:txBody>
      </p:sp>
      <p:pic>
        <p:nvPicPr>
          <p:cNvPr id="4" name="Рисунок 3" descr="Использование штампов по влажной и сухой бумаге, обычные и необычные техники рисования.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140968"/>
            <a:ext cx="1512168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Способы тонирования бумаги цветной тушью (акварелью), обычные и необычные техники рисования.">
            <a:hlinkClick r:id="rId4" tgtFrame="&quot;_blank&quot;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3746817"/>
            <a:ext cx="1512168" cy="978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Капли и брызги краски различными типами кистей, обычные и необычные техники рисования.">
            <a:hlinkClick r:id="rId6" tgtFrame="&quot;_blank&quot;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3796" y="4235980"/>
            <a:ext cx="1554148" cy="921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Промакивание капель и брызг, обычные и необычные техники рисования.">
            <a:hlinkClick r:id="rId8" tgtFrame="&quot;_blank&quot;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3944" y="4839374"/>
            <a:ext cx="1452112" cy="965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sad7elochka.ru/wp-content/uploads/2012/09/5-300x225.png">
            <a:hlinkClick r:id="rId10"/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4988" y="1268760"/>
            <a:ext cx="2174240" cy="1628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Крапинки от кофе, обычные и необычные техники рисования.">
            <a:hlinkClick r:id="rId12" tgtFrame="&quot;_blank&quot;"/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1" y="5157192"/>
            <a:ext cx="1512167" cy="9658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760531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4967" y="0"/>
            <a:ext cx="2170113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59" y="813593"/>
            <a:ext cx="6313407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/>
                <a:ea typeface="Calibri"/>
                <a:cs typeface="Times New Roman"/>
              </a:rPr>
              <a:t>4.Способ – </a:t>
            </a:r>
            <a:r>
              <a:rPr lang="ru-RU" sz="2000" b="1" dirty="0" err="1">
                <a:latin typeface="Times New Roman"/>
                <a:ea typeface="Calibri"/>
                <a:cs typeface="Times New Roman"/>
              </a:rPr>
              <a:t>тонирование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 мыльными пузырями.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916832"/>
            <a:ext cx="777686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/>
                <a:ea typeface="Calibri"/>
              </a:rPr>
              <a:t>Шаг 1 – Готовим раствор для </a:t>
            </a:r>
            <a:r>
              <a:rPr lang="ru-RU" sz="2000" b="1" dirty="0" err="1" smtClean="0">
                <a:latin typeface="Times New Roman"/>
                <a:ea typeface="Calibri"/>
              </a:rPr>
              <a:t>тонирования</a:t>
            </a:r>
            <a:r>
              <a:rPr lang="ru-RU" sz="2000" b="1" dirty="0" smtClean="0">
                <a:latin typeface="Times New Roman"/>
                <a:ea typeface="Calibri"/>
              </a:rPr>
              <a:t> из любой краски, воды и мыльного средства.</a:t>
            </a:r>
          </a:p>
          <a:p>
            <a:endParaRPr lang="ru-RU" sz="2000" b="1" dirty="0" smtClean="0">
              <a:latin typeface="Times New Roman"/>
              <a:ea typeface="Calibri"/>
            </a:endParaRPr>
          </a:p>
          <a:p>
            <a:r>
              <a:rPr lang="ru-RU" sz="2000" b="1" dirty="0" smtClean="0">
                <a:latin typeface="Times New Roman"/>
                <a:ea typeface="Calibri"/>
              </a:rPr>
              <a:t>Шаг 2 – При помощи </a:t>
            </a:r>
            <a:r>
              <a:rPr lang="ru-RU" sz="2000" b="1" dirty="0" err="1" smtClean="0">
                <a:latin typeface="Times New Roman"/>
                <a:ea typeface="Calibri"/>
              </a:rPr>
              <a:t>коктэльной</a:t>
            </a:r>
            <a:r>
              <a:rPr lang="ru-RU" sz="2000" b="1" dirty="0" smtClean="0">
                <a:latin typeface="Times New Roman"/>
                <a:ea typeface="Calibri"/>
              </a:rPr>
              <a:t> трубочки делаем пену(дуем в раствор).</a:t>
            </a:r>
          </a:p>
          <a:p>
            <a:endParaRPr lang="ru-RU" sz="2000" b="1" dirty="0" smtClean="0">
              <a:latin typeface="Times New Roman"/>
              <a:ea typeface="Calibri"/>
            </a:endParaRPr>
          </a:p>
          <a:p>
            <a:r>
              <a:rPr lang="ru-RU" sz="2000" b="1" dirty="0" smtClean="0">
                <a:latin typeface="Times New Roman"/>
                <a:ea typeface="Calibri"/>
              </a:rPr>
              <a:t>Шаг 3 – Прикладываем лист бумаги к мыльной пене(можно несколько раз)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79751779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4967" y="0"/>
            <a:ext cx="2170113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4464496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 descr="Рисование мыльными пузырями, обычные и необычные техники рисования.">
            <a:hlinkClick r:id="rId4" tgtFrame="&quot;_blank&quot;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3284984"/>
            <a:ext cx="4248472" cy="2880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423340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4967" y="0"/>
            <a:ext cx="2170113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692696"/>
            <a:ext cx="612068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/>
                <a:ea typeface="Calibri"/>
                <a:cs typeface="Times New Roman"/>
              </a:rPr>
              <a:t>5.Способ- </a:t>
            </a:r>
            <a:r>
              <a:rPr lang="ru-RU" sz="2000" b="1" dirty="0" err="1">
                <a:latin typeface="Times New Roman"/>
                <a:ea typeface="Calibri"/>
                <a:cs typeface="Times New Roman"/>
              </a:rPr>
              <a:t>тонирование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 гофрированной бумагой.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303154"/>
            <a:ext cx="819733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/>
                <a:ea typeface="Calibri"/>
              </a:rPr>
              <a:t>Шаг 1 – Режем гофрированную бумагу на квадратики.</a:t>
            </a:r>
          </a:p>
          <a:p>
            <a:endParaRPr lang="ru-RU" sz="2000" b="1" dirty="0" smtClean="0">
              <a:latin typeface="Times New Roman"/>
              <a:ea typeface="Calibri"/>
            </a:endParaRPr>
          </a:p>
          <a:p>
            <a:r>
              <a:rPr lang="ru-RU" sz="2000" b="1" dirty="0" smtClean="0">
                <a:latin typeface="Times New Roman"/>
                <a:ea typeface="Calibri"/>
              </a:rPr>
              <a:t>Шаг 2 – Наклеиваем кусочки гофрированной бумаги на лист при помощи кисти, смоченной в воде.</a:t>
            </a:r>
          </a:p>
          <a:p>
            <a:endParaRPr lang="ru-RU" sz="2000" b="1" dirty="0" smtClean="0">
              <a:latin typeface="Times New Roman"/>
              <a:ea typeface="Calibri"/>
            </a:endParaRPr>
          </a:p>
          <a:p>
            <a:r>
              <a:rPr lang="ru-RU" sz="2000" b="1" dirty="0" smtClean="0">
                <a:latin typeface="Times New Roman"/>
                <a:ea typeface="Calibri"/>
              </a:rPr>
              <a:t>Шаг 3 – Снимаем </a:t>
            </a:r>
            <a:r>
              <a:rPr lang="ru-RU" sz="2000" b="1" dirty="0" err="1" smtClean="0">
                <a:latin typeface="Times New Roman"/>
                <a:ea typeface="Calibri"/>
              </a:rPr>
              <a:t>гофробумагу</a:t>
            </a:r>
            <a:r>
              <a:rPr lang="ru-RU" sz="2000" b="1" dirty="0" smtClean="0">
                <a:latin typeface="Times New Roman"/>
                <a:ea typeface="Calibri"/>
              </a:rPr>
              <a:t> после высыхания.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07240544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116632"/>
            <a:ext cx="2170113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5112568" cy="3746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2621" y="2996952"/>
            <a:ext cx="5175804" cy="3594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398522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052736"/>
            <a:ext cx="63582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Цель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: освоение и последующее применение технологии </a:t>
            </a:r>
            <a:r>
              <a:rPr lang="ru-RU" sz="2000" b="1" dirty="0" err="1">
                <a:latin typeface="Times New Roman"/>
                <a:ea typeface="Calibri"/>
                <a:cs typeface="Times New Roman"/>
              </a:rPr>
              <a:t>тонирования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 бумаги различными  способами в практической деятельности педагогов ДОУ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. 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3356992"/>
            <a:ext cx="784887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1.Способ -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тонирование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акварельными красками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по-мокрому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целлофаном.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2.Способ-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тонтрование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кофе и солью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Способ –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тонирование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красками из фломастеров (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набрызг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4.Способ –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тонирование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мыльными пузырями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5.Способ-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тонирование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гофрированной бумагой</a:t>
            </a:r>
            <a:r>
              <a:rPr lang="ru-RU" sz="2000" b="1" dirty="0"/>
              <a:t>.</a:t>
            </a:r>
            <a:endParaRPr lang="ru-RU" sz="2000" dirty="0"/>
          </a:p>
        </p:txBody>
      </p:sp>
      <p:pic>
        <p:nvPicPr>
          <p:cNvPr id="4" name="Рисунок 3" descr="http://sad7elochka.ru/wp-content/uploads/2012/09/5-300x225.pn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9760" y="238666"/>
            <a:ext cx="2174240" cy="16281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067619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332165"/>
            <a:ext cx="453650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Представленная технология </a:t>
            </a:r>
            <a: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поможет </a:t>
            </a:r>
            <a:r>
              <a:rPr lang="ru-RU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развивающую среду и обеспечить мотивацию в решении проблем связанных с развитием мелкой моторики у </a:t>
            </a:r>
            <a: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дошкольников, а значит и речи.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274838"/>
            <a:ext cx="6390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44008" y="1681513"/>
            <a:ext cx="39004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3212976"/>
            <a:ext cx="39604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8" name="Рисунок 7" descr="http://sad7elochka.ru/wp-content/uploads/2012/09/5-300x225.pn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188640"/>
            <a:ext cx="2174240" cy="16281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477889" y="2863095"/>
            <a:ext cx="48110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Тонирование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бумаги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интересный   способ превращения белого листа бумаги в поверхность, на которой не страшно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рисовать.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5085184"/>
            <a:ext cx="81489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поэтому, на мой взгляд, в работе с детьми дошкольного возраста необходимо использовать предоставленную технологию. </a:t>
            </a:r>
          </a:p>
          <a:p>
            <a:endParaRPr lang="ru-RU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53337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188640"/>
            <a:ext cx="2170113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767848"/>
            <a:ext cx="604867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indent="635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/>
                <a:ea typeface="Calibri"/>
                <a:cs typeface="Times New Roman"/>
              </a:rPr>
              <a:t>1.Способ - </a:t>
            </a:r>
            <a:r>
              <a:rPr lang="ru-RU" sz="2000" b="1" dirty="0" err="1">
                <a:latin typeface="Times New Roman"/>
                <a:ea typeface="Calibri"/>
                <a:cs typeface="Times New Roman"/>
              </a:rPr>
              <a:t>тонирование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 акварельными </a:t>
            </a: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красками( </a:t>
            </a:r>
            <a:r>
              <a:rPr lang="ru-RU" sz="2000" b="1" dirty="0" err="1">
                <a:latin typeface="Times New Roman"/>
                <a:ea typeface="Calibri"/>
                <a:cs typeface="Times New Roman"/>
              </a:rPr>
              <a:t>по-мокрому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)и 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целлофаном. 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564904"/>
            <a:ext cx="8424936" cy="4311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Шаг 1 – </a:t>
            </a:r>
            <a:r>
              <a:rPr lang="ru-RU" sz="20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Широкой кистью наносим </a:t>
            </a:r>
            <a:r>
              <a:rPr lang="ru-RU" sz="2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воду равномерно на лист бумаги. 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Шаг 2 – Возьмем краску и нанесем ее на мокрый лист бумаги, не дав ему высохнуть. </a:t>
            </a:r>
            <a:endParaRPr lang="ru-RU" sz="2000" b="1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Шаг </a:t>
            </a:r>
            <a:r>
              <a:rPr lang="ru-RU" sz="2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 – На мокрую краску наложите сверху целлофан и сомкните его так, чтобы получились складки. 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Шаг 4 – Дайте просохнуть краске. Пока краска сохнет с ребятами можно провести какую-нибудь игру. 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Шаг 5 – Снимите целлофан после полного высыхания краски. 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данной работе можно использовать вместо целлофана упаковочный материал с пузырьками.</a:t>
            </a:r>
            <a:r>
              <a:rPr lang="ru-RU" sz="2000" b="1" dirty="0">
                <a:solidFill>
                  <a:srgbClr val="0202B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endParaRPr lang="ru-RU" sz="20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202B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  <a:endParaRPr lang="ru-RU" sz="2000" b="1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76279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18020"/>
            <a:ext cx="2170113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http://cs3.livemaster.ru/zhurnalfoto/7/5/9/13041701271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9" y="1159827"/>
            <a:ext cx="6984776" cy="5365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562352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89" y="548680"/>
            <a:ext cx="6297045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/>
                <a:ea typeface="Calibri"/>
                <a:cs typeface="Times New Roman"/>
              </a:rPr>
              <a:t>2.Способ- </a:t>
            </a:r>
            <a:r>
              <a:rPr lang="ru-RU" sz="2000" b="1" dirty="0" err="1" smtClean="0">
                <a:latin typeface="Times New Roman"/>
                <a:ea typeface="Calibri"/>
                <a:cs typeface="Times New Roman"/>
              </a:rPr>
              <a:t>тонирование</a:t>
            </a: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 при помощи 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кофе и </a:t>
            </a: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соли.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340768"/>
            <a:ext cx="391045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Шаг 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1 – Возьмем широкую кисточку. Окунем ее в </a:t>
            </a: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воду 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и, не </a:t>
            </a: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выжимая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, нанесем воду равномерно на лист бумаги. </a:t>
            </a:r>
            <a:endParaRPr lang="ru-RU" sz="2000" b="1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18020"/>
            <a:ext cx="2170113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76056" y="3003286"/>
            <a:ext cx="41735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/>
                <a:ea typeface="Calibri"/>
              </a:rPr>
              <a:t>Шаг 2 - По </a:t>
            </a:r>
            <a:r>
              <a:rPr lang="ru-RU" sz="2000" b="1" dirty="0">
                <a:latin typeface="Times New Roman"/>
                <a:ea typeface="Calibri"/>
              </a:rPr>
              <a:t>влажному листу </a:t>
            </a:r>
            <a:r>
              <a:rPr lang="ru-RU" sz="2000" b="1" dirty="0" smtClean="0">
                <a:latin typeface="Times New Roman"/>
                <a:ea typeface="Calibri"/>
              </a:rPr>
              <a:t> </a:t>
            </a:r>
            <a:r>
              <a:rPr lang="ru-RU" sz="2000" b="1" dirty="0">
                <a:latin typeface="Times New Roman"/>
                <a:ea typeface="Calibri"/>
              </a:rPr>
              <a:t>красим раствором кофе.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27623" y="4101128"/>
            <a:ext cx="42764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/>
                <a:ea typeface="Calibri"/>
              </a:rPr>
              <a:t>Шаг 3 - Для </a:t>
            </a:r>
            <a:r>
              <a:rPr lang="ru-RU" sz="2000" b="1" dirty="0">
                <a:latin typeface="Times New Roman"/>
                <a:ea typeface="Calibri"/>
              </a:rPr>
              <a:t>создания фактуры в  </a:t>
            </a:r>
            <a:r>
              <a:rPr lang="ru-RU" sz="2000" b="1" dirty="0" smtClean="0">
                <a:latin typeface="Times New Roman"/>
                <a:ea typeface="Calibri"/>
              </a:rPr>
              <a:t>рисунках еще мокрый лист посыпаем крупной солью(изредка)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26709530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18020"/>
            <a:ext cx="2170113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Использование соли для создания фактуры, обычные и необычные техники рисования.">
            <a:hlinkClick r:id="rId3" tgtFrame="&quot;_blank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6840760" cy="46805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606525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18020"/>
            <a:ext cx="2170113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48444" y="1052736"/>
            <a:ext cx="655272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/>
                <a:ea typeface="Calibri"/>
                <a:cs typeface="Times New Roman"/>
              </a:rPr>
              <a:t>3. Способ – </a:t>
            </a:r>
            <a:r>
              <a:rPr lang="ru-RU" sz="2000" b="1" dirty="0" err="1">
                <a:latin typeface="Times New Roman"/>
                <a:ea typeface="Calibri"/>
                <a:cs typeface="Times New Roman"/>
              </a:rPr>
              <a:t>тонирование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 красками из фломастеров (</a:t>
            </a:r>
            <a:r>
              <a:rPr lang="ru-RU" sz="2000" b="1" dirty="0" err="1">
                <a:latin typeface="Times New Roman"/>
                <a:ea typeface="Calibri"/>
                <a:cs typeface="Times New Roman"/>
              </a:rPr>
              <a:t>набрызг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).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3064285"/>
            <a:ext cx="7992888" cy="1990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Шаг 1 – Обрабатываем лист бумаги смоченной в чистой воде кистью.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Шаг 2 – капаем на еще мокрый лист бумаги крупные единичные капли или делаем </a:t>
            </a:r>
            <a:r>
              <a:rPr lang="ru-RU" sz="2000" b="1" dirty="0" err="1" smtClean="0">
                <a:latin typeface="Times New Roman"/>
                <a:ea typeface="Calibri"/>
                <a:cs typeface="Times New Roman"/>
              </a:rPr>
              <a:t>мабрызг</a:t>
            </a: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 при помощи жесткой кисти(мелкие капли).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5319608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18020"/>
            <a:ext cx="2170113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011794"/>
            <a:ext cx="4032448" cy="2849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3356992"/>
            <a:ext cx="4392488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242245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161</TotalTime>
  <Words>421</Words>
  <Application>Microsoft Office PowerPoint</Application>
  <PresentationFormat>Экран (4:3)</PresentationFormat>
  <Paragraphs>50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BlackTie</vt:lpstr>
      <vt:lpstr>Тонирование бумаги различными способами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 Тонирование бумаги различными способами».</dc:title>
  <dc:creator>adminn</dc:creator>
  <cp:lastModifiedBy>adminn</cp:lastModifiedBy>
  <cp:revision>21</cp:revision>
  <dcterms:created xsi:type="dcterms:W3CDTF">2013-11-18T04:35:19Z</dcterms:created>
  <dcterms:modified xsi:type="dcterms:W3CDTF">2013-12-01T17:01:10Z</dcterms:modified>
</cp:coreProperties>
</file>