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484B78-7559-4F06-BCC7-B26DD3EEEA3C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580F6A-40C5-4BF3-B2B7-8A3DEEA5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gl.ucoz.ru/_ld/115/1494170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asyengl.ucoz.ru/_ld/115/149417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357166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 «Детский сад №53»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«Защитники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Отечества»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Подготовила воспитатель</a:t>
            </a:r>
          </a:p>
          <a:p>
            <a:r>
              <a:rPr lang="ru-RU" b="1" dirty="0">
                <a:solidFill>
                  <a:srgbClr val="002060"/>
                </a:solidFill>
              </a:rPr>
              <a:t>   Трушина Н.В.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</a:t>
            </a:r>
            <a:r>
              <a:rPr lang="ru-RU" b="1" dirty="0" err="1">
                <a:solidFill>
                  <a:srgbClr val="002060"/>
                </a:solidFill>
              </a:rPr>
              <a:t>д</a:t>
            </a:r>
            <a:r>
              <a:rPr lang="ru-RU" b="1" dirty="0">
                <a:solidFill>
                  <a:srgbClr val="002060"/>
                </a:solidFill>
              </a:rPr>
              <a:t>/с №53 г.Арзамас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2015 г.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7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6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71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5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4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3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21105132059-phpapp01/95/23-13-638.jpg?cb=13521433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easyengl.ucoz.ru/_ld/115/s14941704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13-638.jpg?cb=13521433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g_slide_image" descr="http://image.slidesharecdn.com/random-121105132059-phpapp01/95/23-1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6071235" cy="45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 flipV="1">
            <a:off x="285720" y="1927358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Формирование семейной, гражданской принадлежности, чувства принадлежности к мировому сообществу.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представления о празднике, его значении, вводить в словарь существительные, обозначающие профессии нашей армии;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с военными профессиями(солдат, танкист, летчик, моряк, пограничник); с военной техникой(танк, самолет, военный крейсер); с флагом России;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любовь к 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.slidesharecdn.com/random-121105132059-phpapp01/95/23-14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7143800" cy="4500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2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12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11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.slidesharecdn.com/random-121105132059-phpapp01/95/23-10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72152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21105132059-phpapp01/95/23-9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asyengl.ucoz.ru/_ld/115/s1494170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.slidesharecdn.com/random-121105132059-phpapp01/95/23-8-638.jpg?cb=13521433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72866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</TotalTime>
  <Words>100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5</cp:revision>
  <dcterms:created xsi:type="dcterms:W3CDTF">2015-02-04T17:00:03Z</dcterms:created>
  <dcterms:modified xsi:type="dcterms:W3CDTF">2015-02-18T18:35:16Z</dcterms:modified>
</cp:coreProperties>
</file>