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68" r:id="rId5"/>
    <p:sldId id="258" r:id="rId6"/>
    <p:sldId id="269" r:id="rId7"/>
    <p:sldId id="259" r:id="rId8"/>
    <p:sldId id="271" r:id="rId9"/>
    <p:sldId id="260" r:id="rId10"/>
    <p:sldId id="261" r:id="rId11"/>
    <p:sldId id="262" r:id="rId12"/>
    <p:sldId id="263" r:id="rId13"/>
    <p:sldId id="264" r:id="rId14"/>
    <p:sldId id="270" r:id="rId15"/>
    <p:sldId id="265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FF99"/>
    <a:srgbClr val="C034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wmf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1472799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>
              <a:solidFill>
                <a:srgbClr val="00B0F0"/>
              </a:solidFill>
            </a:endParaRPr>
          </a:p>
          <a:p>
            <a:pPr algn="ctr"/>
            <a:r>
              <a:rPr lang="ru-RU" dirty="0" smtClean="0">
                <a:solidFill>
                  <a:srgbClr val="00B0F0"/>
                </a:solidFill>
              </a:rPr>
              <a:t>г. Москва, 2014г.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692696"/>
            <a:ext cx="7175351" cy="48245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82880" indent="0" algn="ctr">
              <a:buNone/>
            </a:pPr>
            <a:r>
              <a:rPr lang="ru-RU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Путешествие </a:t>
            </a:r>
            <a:br>
              <a:rPr lang="ru-RU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сказке </a:t>
            </a:r>
            <a:br>
              <a:rPr lang="ru-RU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«ТЕРЕМОК»</a:t>
            </a:r>
            <a:endParaRPr lang="ru-RU" sz="4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153449"/>
            <a:ext cx="2736304" cy="229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5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9528">
            <a:off x="787715" y="852211"/>
            <a:ext cx="3408246" cy="2130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723">
            <a:off x="1305885" y="3759092"/>
            <a:ext cx="2799167" cy="2365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44408" y="4372168"/>
            <a:ext cx="61392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831831"/>
            <a:ext cx="2430423" cy="2430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6707">
            <a:off x="5148064" y="332656"/>
            <a:ext cx="352839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365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172">
            <a:off x="859411" y="508499"/>
            <a:ext cx="3046080" cy="304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0987">
            <a:off x="3915681" y="2827080"/>
            <a:ext cx="3273723" cy="4168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198600" y="4372168"/>
            <a:ext cx="107200" cy="11430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53048"/>
            <a:ext cx="2655293" cy="253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37" y="4149080"/>
            <a:ext cx="2032852" cy="215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5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4182">
            <a:off x="4836928" y="300588"/>
            <a:ext cx="3718280" cy="2892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1254">
            <a:off x="4624439" y="3500612"/>
            <a:ext cx="446449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2058631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615">
            <a:off x="180754" y="3488182"/>
            <a:ext cx="3657633" cy="3154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6894">
            <a:off x="323528" y="424756"/>
            <a:ext cx="3525771" cy="2644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799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3289" y="5589240"/>
            <a:ext cx="6512511" cy="8640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" name="Объект 1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391" y="5124363"/>
            <a:ext cx="1279089" cy="1440160"/>
          </a:xfrm>
        </p:spPr>
      </p:pic>
      <p:sp>
        <p:nvSpPr>
          <p:cNvPr id="9" name="Прямоугольник 8"/>
          <p:cNvSpPr/>
          <p:nvPr/>
        </p:nvSpPr>
        <p:spPr>
          <a:xfrm>
            <a:off x="2483768" y="3356992"/>
            <a:ext cx="2016224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99992" y="3356992"/>
            <a:ext cx="2016224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483768" y="2439928"/>
            <a:ext cx="2016224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99992" y="2442592"/>
            <a:ext cx="2016224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3263280" y="2614424"/>
            <a:ext cx="457200" cy="457200"/>
          </a:xfrm>
          <a:prstGeom prst="flowChartConnector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5279504" y="2668528"/>
            <a:ext cx="457200" cy="457200"/>
          </a:xfrm>
          <a:prstGeom prst="flowChartConnector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5279504" y="3585592"/>
            <a:ext cx="457200" cy="457200"/>
          </a:xfrm>
          <a:prstGeom prst="flowChartConnector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3263280" y="3585592"/>
            <a:ext cx="457200" cy="457200"/>
          </a:xfrm>
          <a:prstGeom prst="flowChartConnector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704" y="4826456"/>
            <a:ext cx="1145788" cy="170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724509"/>
            <a:ext cx="2214734" cy="3264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1915659" cy="320753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099" name="Picture 3" descr="C:\Users\принцесса Алёна\AppData\Local\Microsoft\Windows\Temporary Internet Files\Content.IE5\PSOKFUSU\MC90044179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992" y="-120392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Облако 20"/>
          <p:cNvSpPr/>
          <p:nvPr/>
        </p:nvSpPr>
        <p:spPr>
          <a:xfrm>
            <a:off x="4955468" y="1360277"/>
            <a:ext cx="1200708" cy="457200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лако 21"/>
          <p:cNvSpPr/>
          <p:nvPr/>
        </p:nvSpPr>
        <p:spPr>
          <a:xfrm>
            <a:off x="7308304" y="908720"/>
            <a:ext cx="1638670" cy="457200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лако 22"/>
          <p:cNvSpPr/>
          <p:nvPr/>
        </p:nvSpPr>
        <p:spPr>
          <a:xfrm>
            <a:off x="395536" y="908720"/>
            <a:ext cx="1346448" cy="457200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86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5072351" cy="1656184"/>
          </a:xfrm>
        </p:spPr>
        <p:txBody>
          <a:bodyPr>
            <a:prstTxWarp prst="textDoubleWave1">
              <a:avLst/>
            </a:prstTxWarp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V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.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“Подбери ключ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  <a:effectLst/>
              </a:rPr>
              <a:t>к замку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”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908720"/>
            <a:ext cx="3473227" cy="4248472"/>
          </a:xfrm>
        </p:spPr>
      </p:pic>
    </p:spTree>
    <p:extLst>
      <p:ext uri="{BB962C8B-B14F-4D97-AF65-F5344CB8AC3E}">
        <p14:creationId xmlns:p14="http://schemas.microsoft.com/office/powerpoint/2010/main" val="380281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45224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54421" y="1288976"/>
            <a:ext cx="1043870" cy="1175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05024" y="3671416"/>
            <a:ext cx="1944216" cy="1170940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60640" y="3666728"/>
            <a:ext cx="1944216" cy="1175628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49240" y="2468332"/>
            <a:ext cx="1944216" cy="1192284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05024" y="2468332"/>
            <a:ext cx="1955616" cy="1203084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3513622" y="2841274"/>
            <a:ext cx="457200" cy="457200"/>
          </a:xfrm>
          <a:prstGeom prst="flowChartConnector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5492748" y="2841274"/>
            <a:ext cx="457200" cy="457200"/>
          </a:xfrm>
          <a:prstGeom prst="flowChartConnector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5504148" y="3889216"/>
            <a:ext cx="457200" cy="457200"/>
          </a:xfrm>
          <a:prstGeom prst="flowChartConnector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3513622" y="3887512"/>
            <a:ext cx="457200" cy="457200"/>
          </a:xfrm>
          <a:prstGeom prst="flowChartConnector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2823240" y="836712"/>
            <a:ext cx="3881616" cy="1627584"/>
          </a:xfrm>
          <a:prstGeom prst="triangle">
            <a:avLst>
              <a:gd name="adj" fmla="val 507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рапеция 12"/>
          <p:cNvSpPr/>
          <p:nvPr/>
        </p:nvSpPr>
        <p:spPr>
          <a:xfrm>
            <a:off x="4352568" y="1437888"/>
            <a:ext cx="914400" cy="554360"/>
          </a:xfrm>
          <a:prstGeom prst="trapezoi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24" y="476672"/>
            <a:ext cx="1680090" cy="247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811" y="5020148"/>
            <a:ext cx="954957" cy="141686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48" y="3159368"/>
            <a:ext cx="2293411" cy="33659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752328"/>
            <a:ext cx="2376264" cy="3917032"/>
          </a:xfrm>
          <a:prstGeom prst="rect">
            <a:avLst/>
          </a:prstGeom>
        </p:spPr>
      </p:pic>
      <p:pic>
        <p:nvPicPr>
          <p:cNvPr id="5122" name="Picture 2" descr="C:\Users\принцесса Алёна\AppData\Local\Microsoft\Windows\Temporary Internet Files\Content.IE5\PSOKFUSU\MC90044179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344" y="0"/>
            <a:ext cx="2155655" cy="199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блако 18"/>
          <p:cNvSpPr/>
          <p:nvPr/>
        </p:nvSpPr>
        <p:spPr>
          <a:xfrm>
            <a:off x="5344872" y="411755"/>
            <a:ext cx="775752" cy="29665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лако 19"/>
          <p:cNvSpPr/>
          <p:nvPr/>
        </p:nvSpPr>
        <p:spPr>
          <a:xfrm>
            <a:off x="6956412" y="624234"/>
            <a:ext cx="1008112" cy="21247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лако 20"/>
          <p:cNvSpPr/>
          <p:nvPr/>
        </p:nvSpPr>
        <p:spPr>
          <a:xfrm>
            <a:off x="8229600" y="980728"/>
            <a:ext cx="914400" cy="2286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98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732" y="5589240"/>
            <a:ext cx="3345451" cy="1143000"/>
          </a:xfrm>
        </p:spPr>
        <p:txBody>
          <a:bodyPr/>
          <a:lstStyle/>
          <a:p>
            <a:r>
              <a:rPr lang="ru-RU" sz="2800" dirty="0" smtClean="0"/>
              <a:t>ТЕРЕМОК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84" y="91832"/>
            <a:ext cx="7451536" cy="6408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 flipH="1">
            <a:off x="5868144" y="6021288"/>
            <a:ext cx="2232248" cy="62318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«ТЕРЕМОК»</a:t>
            </a:r>
            <a:endParaRPr lang="ru-RU" sz="2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582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564904"/>
            <a:ext cx="4308969" cy="1258493"/>
          </a:xfrm>
        </p:spPr>
        <p:txBody>
          <a:bodyPr>
            <a:prstTxWarp prst="textWave4">
              <a:avLst/>
            </a:prstTxWarp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 «Скажи наоборот»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3384375" cy="371804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67743" y="4221088"/>
            <a:ext cx="2196681" cy="141623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15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661248"/>
            <a:ext cx="6512511" cy="93610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2" y="2420888"/>
            <a:ext cx="2571750" cy="2895600"/>
          </a:xfrm>
        </p:spPr>
      </p:pic>
      <p:sp>
        <p:nvSpPr>
          <p:cNvPr id="5" name="Блок-схема: процесс 4"/>
          <p:cNvSpPr/>
          <p:nvPr/>
        </p:nvSpPr>
        <p:spPr>
          <a:xfrm>
            <a:off x="3635896" y="3164672"/>
            <a:ext cx="3816424" cy="2088232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Блок-схема: узел 7"/>
          <p:cNvSpPr/>
          <p:nvPr/>
        </p:nvSpPr>
        <p:spPr>
          <a:xfrm>
            <a:off x="5076056" y="3710882"/>
            <a:ext cx="1080120" cy="995812"/>
          </a:xfrm>
          <a:prstGeom prst="flowChartConnector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46" name="Picture 2" descr="C:\Users\принцесса Алёна\AppData\Local\Microsoft\Windows\Temporary Internet Files\Content.IE5\PSOKFUSU\MC90044179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2736304" cy="1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лако 8"/>
          <p:cNvSpPr/>
          <p:nvPr/>
        </p:nvSpPr>
        <p:spPr>
          <a:xfrm>
            <a:off x="3851920" y="1143512"/>
            <a:ext cx="1512168" cy="457200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6948264" y="1600712"/>
            <a:ext cx="1656184" cy="748168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лако 11"/>
          <p:cNvSpPr/>
          <p:nvPr/>
        </p:nvSpPr>
        <p:spPr>
          <a:xfrm>
            <a:off x="6156176" y="591932"/>
            <a:ext cx="1440160" cy="635144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00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36912"/>
            <a:ext cx="5144359" cy="2016224"/>
          </a:xfrm>
          <a:effectLst/>
        </p:spPr>
        <p:txBody>
          <a:bodyPr>
            <a:prstTxWarp prst="textInflateBottom">
              <a:avLst/>
            </a:prstTxWarp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.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«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Разложи урожай </a:t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по полкам»</a:t>
            </a:r>
            <a:endParaRPr lang="ru-RU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212" y="764704"/>
            <a:ext cx="3112646" cy="4029768"/>
          </a:xfrm>
        </p:spPr>
      </p:pic>
    </p:spTree>
    <p:extLst>
      <p:ext uri="{BB962C8B-B14F-4D97-AF65-F5344CB8AC3E}">
        <p14:creationId xmlns:p14="http://schemas.microsoft.com/office/powerpoint/2010/main" val="45758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7" y="5301208"/>
            <a:ext cx="6512511" cy="11430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6018">
            <a:off x="107504" y="2708920"/>
            <a:ext cx="2038163" cy="2510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Блок-схема: процесс 4"/>
          <p:cNvSpPr/>
          <p:nvPr/>
        </p:nvSpPr>
        <p:spPr>
          <a:xfrm>
            <a:off x="2289683" y="3645024"/>
            <a:ext cx="2376264" cy="1224136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4665947" y="3645024"/>
            <a:ext cx="2232248" cy="1224136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3249215" y="3953390"/>
            <a:ext cx="457200" cy="457200"/>
          </a:xfrm>
          <a:prstGeom prst="flowChartConnector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5553471" y="3942101"/>
            <a:ext cx="457200" cy="457200"/>
          </a:xfrm>
          <a:prstGeom prst="flowChartConnector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6732240" y="811560"/>
            <a:ext cx="1824283" cy="74523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4571999" y="1556793"/>
            <a:ext cx="1571623" cy="6606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принцесса Алёна\AppData\Local\Microsoft\Windows\Temporary Internet Files\Content.IE5\6DY9KU1G\MC90044179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1563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2251">
            <a:off x="7230398" y="3573016"/>
            <a:ext cx="1649473" cy="2141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139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2852936"/>
            <a:ext cx="4568295" cy="1080120"/>
          </a:xfrm>
        </p:spPr>
        <p:txBody>
          <a:bodyPr>
            <a:prstTxWarp prst="textDoubleWave1">
              <a:avLst/>
            </a:prstTxWarp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CC0000"/>
                </a:solidFill>
                <a:effectLst/>
              </a:rPr>
              <a:t>III. </a:t>
            </a:r>
            <a:r>
              <a:rPr lang="ru-RU" sz="4000" dirty="0" smtClean="0">
                <a:solidFill>
                  <a:srgbClr val="CC0000"/>
                </a:solidFill>
                <a:effectLst/>
              </a:rPr>
              <a:t>«Актеры»</a:t>
            </a:r>
            <a:endParaRPr lang="ru-RU" sz="4000" dirty="0">
              <a:solidFill>
                <a:srgbClr val="CC0000"/>
              </a:solidFill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3024336" cy="4752528"/>
          </a:xfrm>
        </p:spPr>
      </p:pic>
    </p:spTree>
    <p:extLst>
      <p:ext uri="{BB962C8B-B14F-4D97-AF65-F5344CB8AC3E}">
        <p14:creationId xmlns:p14="http://schemas.microsoft.com/office/powerpoint/2010/main" val="8424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8561" y="5517232"/>
            <a:ext cx="6512511" cy="71801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76200" y="3582979"/>
            <a:ext cx="2138536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834817" y="3582979"/>
            <a:ext cx="2138536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834817" y="2668579"/>
            <a:ext cx="2138536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3408310" y="3811579"/>
            <a:ext cx="457200" cy="457200"/>
          </a:xfrm>
          <a:prstGeom prst="flowChartConnector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5688221" y="3811579"/>
            <a:ext cx="457200" cy="457200"/>
          </a:xfrm>
          <a:prstGeom prst="flowChartConnector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5675485" y="2897179"/>
            <a:ext cx="457200" cy="457200"/>
          </a:xfrm>
          <a:prstGeom prst="flowChartConnector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принцесса Алёна\AppData\Local\Microsoft\Windows\Temporary Internet Files\Content.IE5\6DY9KU1G\MC900441790[2]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5" y="188640"/>
            <a:ext cx="2346567" cy="188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лако 10"/>
          <p:cNvSpPr/>
          <p:nvPr/>
        </p:nvSpPr>
        <p:spPr>
          <a:xfrm>
            <a:off x="3108413" y="403954"/>
            <a:ext cx="1726404" cy="50476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лако 11"/>
          <p:cNvSpPr/>
          <p:nvPr/>
        </p:nvSpPr>
        <p:spPr>
          <a:xfrm>
            <a:off x="5710131" y="800708"/>
            <a:ext cx="1368152" cy="43204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7956376" y="476672"/>
            <a:ext cx="554360" cy="32403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2420888"/>
            <a:ext cx="1451705" cy="1979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615" y="4581128"/>
            <a:ext cx="1464481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284" y="1844824"/>
            <a:ext cx="1886204" cy="3168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943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>
                <a:solidFill>
                  <a:srgbClr val="C03418"/>
                </a:solidFill>
                <a:effectLst/>
              </a:rPr>
              <a:t>IV.</a:t>
            </a:r>
            <a:r>
              <a:rPr lang="ru-RU" sz="3600" dirty="0" smtClean="0">
                <a:solidFill>
                  <a:srgbClr val="C03418"/>
                </a:solidFill>
                <a:effectLst/>
              </a:rPr>
              <a:t>«Назови </a:t>
            </a:r>
            <a:r>
              <a:rPr lang="ru-RU" sz="3600" dirty="0">
                <a:solidFill>
                  <a:srgbClr val="C03418"/>
                </a:solidFill>
                <a:effectLst/>
              </a:rPr>
              <a:t>одним словом» </a:t>
            </a:r>
            <a:br>
              <a:rPr lang="ru-RU" sz="3600" dirty="0">
                <a:solidFill>
                  <a:srgbClr val="C03418"/>
                </a:solidFill>
                <a:effectLst/>
              </a:rPr>
            </a:br>
            <a:r>
              <a:rPr lang="ru-RU" sz="3600" dirty="0">
                <a:solidFill>
                  <a:srgbClr val="C03418"/>
                </a:solidFill>
                <a:effectLst/>
              </a:rPr>
              <a:t>и убери лишний предмет</a:t>
            </a:r>
            <a:br>
              <a:rPr lang="ru-RU" sz="3600" dirty="0">
                <a:solidFill>
                  <a:srgbClr val="C03418"/>
                </a:solidFill>
                <a:effectLst/>
              </a:rPr>
            </a:b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48680"/>
            <a:ext cx="2842766" cy="3475037"/>
          </a:xfrm>
        </p:spPr>
      </p:pic>
    </p:spTree>
    <p:extLst>
      <p:ext uri="{BB962C8B-B14F-4D97-AF65-F5344CB8AC3E}">
        <p14:creationId xmlns:p14="http://schemas.microsoft.com/office/powerpoint/2010/main" val="244750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0121">
            <a:off x="107503" y="369840"/>
            <a:ext cx="360040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3984">
            <a:off x="4385920" y="252705"/>
            <a:ext cx="4589596" cy="3115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267744" y="2873896"/>
            <a:ext cx="5461992" cy="987152"/>
          </a:xfrm>
        </p:spPr>
        <p:txBody>
          <a:bodyPr/>
          <a:lstStyle/>
          <a:p>
            <a:pPr marL="0" indent="0" algn="ctr">
              <a:buNone/>
            </a:pPr>
            <a:endParaRPr lang="ru-RU" sz="2400" dirty="0">
              <a:solidFill>
                <a:srgbClr val="C03418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374654"/>
            <a:ext cx="2346741" cy="2217670"/>
          </a:xfrm>
          <a:prstGeom prst="rect">
            <a:avLst/>
          </a:prstGeom>
        </p:spPr>
      </p:pic>
      <p:pic>
        <p:nvPicPr>
          <p:cNvPr id="3075" name="Picture 3" descr="C:\Users\принцесса Алёна\AppData\Local\Microsoft\Windows\Temporary Internet Files\Content.IE5\1H6SP0SO\MC900430424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20540"/>
            <a:ext cx="2736304" cy="293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99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310</TotalTime>
  <Words>39</Words>
  <Application>Microsoft Office PowerPoint</Application>
  <PresentationFormat>Экран (4:3)</PresentationFormat>
  <Paragraphs>11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Путешествие  по сказке  «ТЕРЕМОК»</vt:lpstr>
      <vt:lpstr>I. «Скажи наоборот»</vt:lpstr>
      <vt:lpstr>Презентация PowerPoint</vt:lpstr>
      <vt:lpstr>II. «Разложи урожай  по полкам»</vt:lpstr>
      <vt:lpstr>Презентация PowerPoint</vt:lpstr>
      <vt:lpstr>III. «Актеры»</vt:lpstr>
      <vt:lpstr>Презентация PowerPoint</vt:lpstr>
      <vt:lpstr>IV.«Назови одним словом»  и убери лишний предмет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V.“Подбери ключ  к замку”</vt:lpstr>
      <vt:lpstr>Презентация PowerPoint</vt:lpstr>
      <vt:lpstr>ТЕРЕМОК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Путешествие  по сказке  «ТЕРЕМОК»</dc:title>
  <dc:creator>принцесса Алёна</dc:creator>
  <cp:lastModifiedBy>принцесса Алёна</cp:lastModifiedBy>
  <cp:revision>33</cp:revision>
  <dcterms:created xsi:type="dcterms:W3CDTF">2014-10-07T10:11:48Z</dcterms:created>
  <dcterms:modified xsi:type="dcterms:W3CDTF">2014-10-20T17:07:34Z</dcterms:modified>
</cp:coreProperties>
</file>