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2"/>
    <p:sldMasterId id="2147483674" r:id="rId3"/>
  </p:sldMasterIdLst>
  <p:notesMasterIdLst>
    <p:notesMasterId r:id="rId14"/>
  </p:notesMasterIdLst>
  <p:sldIdLst>
    <p:sldId id="278" r:id="rId4"/>
    <p:sldId id="271" r:id="rId5"/>
    <p:sldId id="279" r:id="rId6"/>
    <p:sldId id="272" r:id="rId7"/>
    <p:sldId id="280" r:id="rId8"/>
    <p:sldId id="273" r:id="rId9"/>
    <p:sldId id="281" r:id="rId10"/>
    <p:sldId id="274" r:id="rId11"/>
    <p:sldId id="276" r:id="rId12"/>
    <p:sldId id="27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79" autoAdjust="0"/>
    <p:restoredTop sz="94660"/>
  </p:normalViewPr>
  <p:slideViewPr>
    <p:cSldViewPr>
      <p:cViewPr varScale="1">
        <p:scale>
          <a:sx n="74" d="100"/>
          <a:sy n="74" d="100"/>
        </p:scale>
        <p:origin x="119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9956C-1727-44B4-AC11-69081DDDEDF8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A500F7-EE76-48C8-9A19-4444F2A51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087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 ba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2355850"/>
            <a:ext cx="7623810" cy="16230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vert="horz" lIns="0" tIns="0" rIns="0" bIns="0" rtlCol="0"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 lang="en-US" sz="6500" b="0" i="1" kern="1200" baseline="0" dirty="0" smtClean="0">
                <a:ln>
                  <a:solidFill>
                    <a:schemeClr val="tx1">
                      <a:alpha val="21000"/>
                    </a:schemeClr>
                  </a:solidFill>
                </a:ln>
                <a:gradFill>
                  <a:gsLst>
                    <a:gs pos="6000">
                      <a:schemeClr val="accent4">
                        <a:lumMod val="75000"/>
                      </a:schemeClr>
                    </a:gs>
                    <a:gs pos="50000">
                      <a:schemeClr val="accent4">
                        <a:lumMod val="50000"/>
                      </a:schemeClr>
                    </a:gs>
                    <a:gs pos="100000">
                      <a:schemeClr val="bg2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139700" dir="16200000" rotWithShape="0">
                    <a:schemeClr val="tx1">
                      <a:alpha val="34000"/>
                    </a:schemeClr>
                  </a:outerShdw>
                </a:effectLst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 ba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2355850"/>
            <a:ext cx="7623810" cy="16230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vert="horz" lIns="0" tIns="0" rIns="0" bIns="0" rtlCol="0"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 lang="en-US" sz="6500" b="0" i="1" kern="1200" baseline="0" dirty="0" smtClean="0">
                <a:ln>
                  <a:solidFill>
                    <a:schemeClr val="tx1">
                      <a:alpha val="21000"/>
                    </a:schemeClr>
                  </a:solidFill>
                </a:ln>
                <a:gradFill>
                  <a:gsLst>
                    <a:gs pos="6000">
                      <a:schemeClr val="accent4">
                        <a:lumMod val="75000"/>
                      </a:schemeClr>
                    </a:gs>
                    <a:gs pos="50000">
                      <a:schemeClr val="accent4">
                        <a:lumMod val="50000"/>
                      </a:schemeClr>
                    </a:gs>
                    <a:gs pos="100000">
                      <a:schemeClr val="bg2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139700" dir="16200000" rotWithShape="0">
                    <a:schemeClr val="tx1">
                      <a:alpha val="34000"/>
                    </a:schemeClr>
                  </a:outerShdw>
                </a:effectLst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pic>
        <p:nvPicPr>
          <p:cNvPr id="4" name="Рисунок 3" descr="bottombar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6299337"/>
            <a:ext cx="9144000" cy="5570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1" r:id="rId12"/>
  </p:sldLayoutIdLst>
  <p:transition spd="slow">
    <p:wip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0" cap="none" spc="-150" dirty="0">
          <a:ln w="3175">
            <a:noFill/>
          </a:ln>
          <a:solidFill>
            <a:srgbClr val="005825"/>
          </a:solidFill>
          <a:effectLst/>
          <a:latin typeface="+mj-lt"/>
          <a:ea typeface="+mn-ea"/>
          <a:cs typeface="Arial" pitchFamily="34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 spd="slow">
    <p:wip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0" cap="none" spc="-150" dirty="0">
          <a:ln w="3175">
            <a:noFill/>
          </a:ln>
          <a:solidFill>
            <a:srgbClr val="005825"/>
          </a:solidFill>
          <a:effectLst/>
          <a:latin typeface="+mj-lt"/>
          <a:ea typeface="+mn-ea"/>
          <a:cs typeface="Arial" pitchFamily="34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6632"/>
            <a:ext cx="8712968" cy="4824536"/>
          </a:xfrm>
        </p:spPr>
        <p:txBody>
          <a:bodyPr/>
          <a:lstStyle/>
          <a:p>
            <a:pPr algn="ctr"/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дошкольное образовательное учреждение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№11 общеразвивающего вида с приоритетным осуществлением  деятельности по физическому развитию детей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Петродворцового района города Санкт-Петербурга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«Прогулка </a:t>
            </a:r>
            <a:r>
              <a:rPr lang="ru-RU" sz="3600" b="1" dirty="0"/>
              <a:t>по Санкт Петербургскому проспекту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г</a:t>
            </a:r>
            <a:r>
              <a:rPr lang="ru-RU" sz="3600" b="1" dirty="0"/>
              <a:t>. </a:t>
            </a:r>
            <a:r>
              <a:rPr lang="ru-RU" sz="3600" b="1" smtClean="0"/>
              <a:t>Петергофу»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50" y="5157192"/>
            <a:ext cx="8090222" cy="864096"/>
          </a:xfrm>
        </p:spPr>
        <p:txBody>
          <a:bodyPr/>
          <a:lstStyle/>
          <a:p>
            <a:pPr algn="r"/>
            <a:r>
              <a:rPr lang="ru-RU" sz="2000" dirty="0" smtClean="0"/>
              <a:t>Составила </a:t>
            </a:r>
          </a:p>
          <a:p>
            <a:pPr algn="r"/>
            <a:r>
              <a:rPr lang="ru-RU" sz="2000" dirty="0" smtClean="0"/>
              <a:t>Воспитатель ГБДОУ №11</a:t>
            </a:r>
          </a:p>
          <a:p>
            <a:pPr algn="r"/>
            <a:r>
              <a:rPr lang="ru-RU" sz="2000" dirty="0" smtClean="0"/>
              <a:t>Турайкевич Екатерина Николаевна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27513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69" y="1124744"/>
            <a:ext cx="4501221" cy="338437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Почта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284984"/>
            <a:ext cx="4608512" cy="3440817"/>
          </a:xfrm>
        </p:spPr>
      </p:pic>
    </p:spTree>
    <p:extLst>
      <p:ext uri="{BB962C8B-B14F-4D97-AF65-F5344CB8AC3E}">
        <p14:creationId xmlns:p14="http://schemas.microsoft.com/office/powerpoint/2010/main" val="24211097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Голицинский сквер</a:t>
            </a: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700808"/>
            <a:ext cx="3300769" cy="4477791"/>
          </a:xfrm>
        </p:spPr>
      </p:pic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40767"/>
            <a:ext cx="4695056" cy="2749591"/>
          </a:xfrm>
        </p:spPr>
      </p:pic>
    </p:spTree>
    <p:extLst>
      <p:ext uri="{BB962C8B-B14F-4D97-AF65-F5344CB8AC3E}">
        <p14:creationId xmlns:p14="http://schemas.microsoft.com/office/powerpoint/2010/main" val="31678718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dirty="0"/>
              <a:t>У</a:t>
            </a:r>
            <a:r>
              <a:rPr lang="ru-RU" dirty="0" smtClean="0"/>
              <a:t>садьба </a:t>
            </a:r>
            <a:r>
              <a:rPr lang="ru-RU" dirty="0"/>
              <a:t>Всеволожских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94985"/>
            <a:ext cx="4186653" cy="3307456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099" y="3068960"/>
            <a:ext cx="4414695" cy="2952328"/>
          </a:xfrm>
        </p:spPr>
      </p:pic>
    </p:spTree>
    <p:extLst>
      <p:ext uri="{BB962C8B-B14F-4D97-AF65-F5344CB8AC3E}">
        <p14:creationId xmlns:p14="http://schemas.microsoft.com/office/powerpoint/2010/main" val="6084579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382000" cy="664797"/>
          </a:xfrm>
        </p:spPr>
        <p:txBody>
          <a:bodyPr/>
          <a:lstStyle/>
          <a:p>
            <a:pPr algn="ctr"/>
            <a:r>
              <a:rPr lang="ru-RU" dirty="0"/>
              <a:t>Т</a:t>
            </a:r>
            <a:r>
              <a:rPr lang="ru-RU" dirty="0" smtClean="0"/>
              <a:t>елеграфная </a:t>
            </a:r>
            <a:r>
              <a:rPr lang="ru-RU" dirty="0"/>
              <a:t>станция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310443"/>
            <a:ext cx="2952328" cy="39417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0"/>
            <a:ext cx="4114742" cy="3888432"/>
          </a:xfrm>
        </p:spPr>
      </p:pic>
    </p:spTree>
    <p:extLst>
      <p:ext uri="{BB962C8B-B14F-4D97-AF65-F5344CB8AC3E}">
        <p14:creationId xmlns:p14="http://schemas.microsoft.com/office/powerpoint/2010/main" val="23421779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ctr"/>
            <a:r>
              <a:rPr lang="ru-RU" dirty="0" smtClean="0"/>
              <a:t> Гостиница «Самсон»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98100"/>
            <a:ext cx="4462468" cy="3168352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400556"/>
            <a:ext cx="5264420" cy="2816465"/>
          </a:xfrm>
        </p:spPr>
      </p:pic>
    </p:spTree>
    <p:extLst>
      <p:ext uri="{BB962C8B-B14F-4D97-AF65-F5344CB8AC3E}">
        <p14:creationId xmlns:p14="http://schemas.microsoft.com/office/powerpoint/2010/main" val="39200395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06" y="1052736"/>
            <a:ext cx="4704522" cy="352839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ctr"/>
            <a:r>
              <a:rPr lang="ru-RU" dirty="0" smtClean="0"/>
              <a:t> Гимназия 415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91760"/>
            <a:ext cx="4396872" cy="2766033"/>
          </a:xfrm>
        </p:spPr>
      </p:pic>
    </p:spTree>
    <p:extLst>
      <p:ext uri="{BB962C8B-B14F-4D97-AF65-F5344CB8AC3E}">
        <p14:creationId xmlns:p14="http://schemas.microsoft.com/office/powerpoint/2010/main" val="8059857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ctr"/>
            <a:r>
              <a:rPr lang="ru-RU" sz="44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Рубинштейн Антон Григорьевич</a:t>
            </a:r>
            <a:r>
              <a:rPr lang="ru-RU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1411553"/>
            <a:ext cx="3414183" cy="455224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951" y="1411553"/>
            <a:ext cx="3585478" cy="4560730"/>
          </a:xfrm>
        </p:spPr>
      </p:pic>
    </p:spTree>
    <p:extLst>
      <p:ext uri="{BB962C8B-B14F-4D97-AF65-F5344CB8AC3E}">
        <p14:creationId xmlns:p14="http://schemas.microsoft.com/office/powerpoint/2010/main" val="2814218396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Собор Петра и Павла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630" y="1340768"/>
            <a:ext cx="3598740" cy="4803247"/>
          </a:xfrm>
        </p:spPr>
      </p:pic>
    </p:spTree>
    <p:extLst>
      <p:ext uri="{BB962C8B-B14F-4D97-AF65-F5344CB8AC3E}">
        <p14:creationId xmlns:p14="http://schemas.microsoft.com/office/powerpoint/2010/main" val="10524678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ctr"/>
            <a:r>
              <a:rPr lang="ru-RU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П</a:t>
            </a:r>
            <a:r>
              <a:rPr lang="ru-RU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амятник </a:t>
            </a:r>
            <a:r>
              <a:rPr lang="ru-RU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жертвам революции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01196"/>
            <a:ext cx="4509627" cy="33906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694" y="3645024"/>
            <a:ext cx="4836698" cy="3038847"/>
          </a:xfrm>
        </p:spPr>
      </p:pic>
    </p:spTree>
    <p:extLst>
      <p:ext uri="{BB962C8B-B14F-4D97-AF65-F5344CB8AC3E}">
        <p14:creationId xmlns:p14="http://schemas.microsoft.com/office/powerpoint/2010/main" val="3153780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Green with White Fence Segoe_TP10286746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Trebuchet MS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0550262-B63B-494B-9216-80B9C429110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Образцы слайдов презентации (зеленое оформление с белым контуром)</Template>
  <TotalTime>172</TotalTime>
  <Words>36</Words>
  <Application>Microsoft Office PowerPoint</Application>
  <PresentationFormat>Экран (4:3)</PresentationFormat>
  <Paragraphs>13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Courier New</vt:lpstr>
      <vt:lpstr>Times New Roman</vt:lpstr>
      <vt:lpstr>Wingdings</vt:lpstr>
      <vt:lpstr>1_Green with White Fence Segoe_TP10286746</vt:lpstr>
      <vt:lpstr>Белый текст и шрифт Courier для слайдов с кодом</vt:lpstr>
      <vt:lpstr> Государственное бюджетное дошкольное образовательное учреждение №11 общеразвивающего вида с приоритетным осуществлением  деятельности по физическому развитию детей Петродворцового района города Санкт-Петербурга   «Прогулка по Санкт Петербургскому проспекту  г. Петергофу» </vt:lpstr>
      <vt:lpstr>Голицинский сквер</vt:lpstr>
      <vt:lpstr> Усадьба Всеволожских</vt:lpstr>
      <vt:lpstr>Телеграфная станция </vt:lpstr>
      <vt:lpstr> Гостиница «Самсон»</vt:lpstr>
      <vt:lpstr> Гимназия 415</vt:lpstr>
      <vt:lpstr>Рубинштейн Антон Григорьевич </vt:lpstr>
      <vt:lpstr> Собор Петра и Павла</vt:lpstr>
      <vt:lpstr>Памятник жертвам революции</vt:lpstr>
      <vt:lpstr> Почта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Катя</dc:creator>
  <cp:keywords/>
  <cp:lastModifiedBy>Катя</cp:lastModifiedBy>
  <cp:revision>26</cp:revision>
  <dcterms:created xsi:type="dcterms:W3CDTF">2015-02-01T10:56:56Z</dcterms:created>
  <dcterms:modified xsi:type="dcterms:W3CDTF">2015-03-03T19:04:56Z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TC102867469990</vt:lpwstr>
  </property>
</Properties>
</file>