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 showGuides="1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5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2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83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4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3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8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4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4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5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8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7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5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C341-C8B5-4EA1-9953-E47A080F5083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9371A5-DA2E-44EC-8C59-35A983480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480" y="929640"/>
            <a:ext cx="10058400" cy="4389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Развитие познавательно – исследовательской деятельности в процессе экологического воспитания дошкольников.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79186" cy="1320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Экологическая культура – это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2121"/>
            <a:ext cx="9579186" cy="4319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система социальных отношений, общественных и индивидуальных морально-этических норм, взглядов, установок и ценностей, касающихся взаимоотношения человека и </a:t>
            </a:r>
            <a:r>
              <a:rPr lang="ru-RU" sz="4000" dirty="0" smtClean="0"/>
              <a:t>природы.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22" y="4884619"/>
            <a:ext cx="26289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20106" cy="13208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18655">
                    <a:lumMod val="75000"/>
                  </a:srgbClr>
                </a:solidFill>
              </a:rPr>
              <a:t>Экологическое воспитание </a:t>
            </a:r>
            <a:r>
              <a:rPr lang="ru-RU" sz="4800" b="1" dirty="0">
                <a:solidFill>
                  <a:srgbClr val="918655">
                    <a:lumMod val="75000"/>
                  </a:srgbClr>
                </a:solidFill>
              </a:rPr>
              <a:t>–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3389"/>
            <a:ext cx="895838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процесс </a:t>
            </a:r>
            <a:r>
              <a:rPr lang="ru-RU" sz="3600" dirty="0"/>
              <a:t>ознакомления ребенка с природой, в основу которого положен экологический подход, когда процесс поведения в природе опирается на основополагающие идеи и понятия экологии, в ходе которого проявляется экологическая культура.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22" y="5025718"/>
            <a:ext cx="2055074" cy="11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3474653"/>
            <a:ext cx="4508310" cy="3383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54" y="487680"/>
            <a:ext cx="9929706" cy="132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Исследовательская деятельность - это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254" y="1536659"/>
            <a:ext cx="7920073" cy="463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активность ребенка, </a:t>
            </a:r>
            <a:r>
              <a:rPr lang="ru-RU" sz="3600" dirty="0" smtClean="0"/>
              <a:t>направленная </a:t>
            </a:r>
            <a:r>
              <a:rPr lang="ru-RU" sz="3600" dirty="0"/>
              <a:t>на постижение устройства вещей, связей между явлениями окружающего мира, их упорядочение и систематизацию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27" y="5431809"/>
            <a:ext cx="1893645" cy="1029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0" y="4801345"/>
            <a:ext cx="2943083" cy="15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183"/>
            <a:ext cx="6132899" cy="60459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Структуру детского исследования включает в себя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Выделение и постановка проблемы (выбор темы исследования);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Выдвижение гипотезы;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Поиск и предложение возможных вариантов решения;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Сбор материала;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Обобщение полученных данных.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91" y="2606722"/>
            <a:ext cx="5578555" cy="4251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7" y="843375"/>
            <a:ext cx="2114524" cy="11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38" y="3739486"/>
            <a:ext cx="2658844" cy="1445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64" y="145576"/>
            <a:ext cx="9217293" cy="7688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экспериментирования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04" y="818866"/>
            <a:ext cx="9926978" cy="58412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группе должен быть оснащен уголок экспериментальной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Планирование и организация деятельности детей по развитию познавательной активности и развитию представлений о предметном мире.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Планирование и организация игр с природными материалами (песком, водой, глиной).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Использование сюжетных игр-путешествий познавательной направленности.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5.Планирование и организация опытов и экспериментов с различными предметами и веществами.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Содержание опытов и экспериментов соответствует темам и данной возрастной группе.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Ведется фиксация результатов детского экспериментирования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Наблюдается системность в проведении опытно-экспериментальной деятельности.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Наличие картотеки опытов и экспериментов в группе.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Оснащенность уголка экспериментирования соответствует требованиям и данной возрастной группе.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32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766" y="2042614"/>
            <a:ext cx="8596668" cy="232466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8" y="258028"/>
            <a:ext cx="26289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" y="4488834"/>
            <a:ext cx="26289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42436"/>
            <a:ext cx="26289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52" y="2864750"/>
            <a:ext cx="1849243" cy="1202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5136321"/>
            <a:ext cx="2150859" cy="11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231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Грань</vt:lpstr>
      <vt:lpstr>Развитие познавательно – исследовательской деятельности в процессе экологического воспитания дошкольников.</vt:lpstr>
      <vt:lpstr>Экологическая культура – это </vt:lpstr>
      <vt:lpstr>Экологическое воспитание – это </vt:lpstr>
      <vt:lpstr>Исследовательская деятельность - это</vt:lpstr>
      <vt:lpstr>Структуру детского исследования включает в себя:  • Выделение и постановка проблемы (выбор темы исследования); • Выдвижение гипотезы; • Поиск и предложение возможных вариантов решения; • Сбор материала; • Обобщение полученных данных.</vt:lpstr>
      <vt:lpstr>«Организация детского экспериментирования».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 – исследовательской деятельности в процессе экологического воспитания дошкольников.</dc:title>
  <dc:creator>Ольга Русанова</dc:creator>
  <cp:lastModifiedBy>Ольга Русанова</cp:lastModifiedBy>
  <cp:revision>5</cp:revision>
  <dcterms:created xsi:type="dcterms:W3CDTF">2014-11-05T17:25:36Z</dcterms:created>
  <dcterms:modified xsi:type="dcterms:W3CDTF">2014-11-06T07:04:09Z</dcterms:modified>
</cp:coreProperties>
</file>