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F22E-6068-430D-BDC4-A57C0172C181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FE48-FB8C-4E6D-AF32-8FD82B12B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F22E-6068-430D-BDC4-A57C0172C181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FE48-FB8C-4E6D-AF32-8FD82B12B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F22E-6068-430D-BDC4-A57C0172C181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FE48-FB8C-4E6D-AF32-8FD82B12B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F22E-6068-430D-BDC4-A57C0172C181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FE48-FB8C-4E6D-AF32-8FD82B12B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F22E-6068-430D-BDC4-A57C0172C181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FE48-FB8C-4E6D-AF32-8FD82B12B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F22E-6068-430D-BDC4-A57C0172C181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FE48-FB8C-4E6D-AF32-8FD82B12B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F22E-6068-430D-BDC4-A57C0172C181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FE48-FB8C-4E6D-AF32-8FD82B12B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F22E-6068-430D-BDC4-A57C0172C181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FE48-FB8C-4E6D-AF32-8FD82B12B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F22E-6068-430D-BDC4-A57C0172C181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FE48-FB8C-4E6D-AF32-8FD82B12B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F22E-6068-430D-BDC4-A57C0172C181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FE48-FB8C-4E6D-AF32-8FD82B12B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F22E-6068-430D-BDC4-A57C0172C181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FE48-FB8C-4E6D-AF32-8FD82B12B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F22E-6068-430D-BDC4-A57C0172C181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6FE48-FB8C-4E6D-AF32-8FD82B12B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643074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Составь предложения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1. Греет, солнце, ярче.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Users\1\Desktop\bb9f3a361822b0b23f6f5c02ed3d5b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71612"/>
            <a:ext cx="4753003" cy="4271687"/>
          </a:xfrm>
          <a:prstGeom prst="rect">
            <a:avLst/>
          </a:prstGeom>
          <a:noFill/>
        </p:spPr>
      </p:pic>
      <p:pic>
        <p:nvPicPr>
          <p:cNvPr id="4100" name="Picture 4" descr="C:\Users\1\Desktop\30b58e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862340"/>
            <a:ext cx="5286412" cy="4995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1\Desktop\1268400916_106164_1280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5017761" cy="401420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0" name="Picture 2" descr="C:\Users\1\Desktop\73442077_3175266_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6321" y="1928778"/>
            <a:ext cx="3440872" cy="430853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500174"/>
          </a:xfrm>
        </p:spPr>
        <p:txBody>
          <a:bodyPr>
            <a:normAutofit fontScale="90000"/>
          </a:bodyPr>
          <a:lstStyle/>
          <a:p>
            <a:pPr lvl="0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2. Деревьях, на, почки, появляются.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1\Desktop\8695699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444" y="1556792"/>
            <a:ext cx="5755384" cy="432048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643042"/>
          </a:xfrm>
        </p:spPr>
        <p:txBody>
          <a:bodyPr>
            <a:normAutofit fontScale="90000"/>
          </a:bodyPr>
          <a:lstStyle/>
          <a:p>
            <a:pPr lvl="0"/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3. Солнце, сосульки, на, тают.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4. Капель, окном, звенит, за.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22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Составь предложения 1. Греет, солнце, ярче. </vt:lpstr>
      <vt:lpstr>2. Деревьях, на, почки, появляются. </vt:lpstr>
      <vt:lpstr>3. Солнце, сосульки, на, тают. 4. Капель, окном, звенит, за.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33</cp:revision>
  <dcterms:created xsi:type="dcterms:W3CDTF">2014-02-22T11:44:35Z</dcterms:created>
  <dcterms:modified xsi:type="dcterms:W3CDTF">2015-01-19T16:08:38Z</dcterms:modified>
</cp:coreProperties>
</file>