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5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Руководитель  изо деятельности: </a:t>
            </a:r>
            <a:r>
              <a:rPr lang="ru-RU" dirty="0" err="1" smtClean="0"/>
              <a:t>Притулина</a:t>
            </a:r>
            <a:r>
              <a:rPr lang="ru-RU" dirty="0" smtClean="0"/>
              <a:t> С.Г.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305800" cy="2709648"/>
          </a:xfrm>
        </p:spPr>
        <p:txBody>
          <a:bodyPr/>
          <a:lstStyle/>
          <a:p>
            <a:r>
              <a:rPr lang="ru-RU" sz="7200" b="1" dirty="0" smtClean="0">
                <a:latin typeface="Century Gothic" pitchFamily="34" charset="0"/>
              </a:rPr>
              <a:t>Кошкин  «Вернисаж»</a:t>
            </a:r>
            <a:endParaRPr lang="ru-RU" sz="72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44660"/>
          </a:xfrm>
        </p:spPr>
        <p:txBody>
          <a:bodyPr>
            <a:normAutofit/>
          </a:bodyPr>
          <a:lstStyle/>
          <a:p>
            <a:r>
              <a:rPr lang="ru-RU" dirty="0" smtClean="0"/>
              <a:t>Сердитые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14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1" y="1285860"/>
            <a:ext cx="4286279" cy="5286411"/>
          </a:xfrm>
        </p:spPr>
      </p:pic>
      <p:pic>
        <p:nvPicPr>
          <p:cNvPr id="12" name="Содержимое 11" descr="Новое изображение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1000108"/>
            <a:ext cx="3929090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8596" y="714356"/>
            <a:ext cx="4038600" cy="3357586"/>
          </a:xfrm>
        </p:spPr>
      </p:pic>
      <p:pic>
        <p:nvPicPr>
          <p:cNvPr id="8" name="Содержимое 7" descr="31[1]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4876" y="3143248"/>
            <a:ext cx="4071934" cy="342902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4400" b="0" dirty="0" smtClean="0"/>
              <a:t>Спят</a:t>
            </a:r>
            <a:endParaRPr lang="ru-RU" sz="4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ис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8215370" cy="52863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Спят котята, спят ребята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1600_00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64" y="357166"/>
            <a:ext cx="8286840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KITT~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214290"/>
            <a:ext cx="8429684" cy="63579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Гладкошерстные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0" y="357166"/>
            <a:ext cx="4286280" cy="3500462"/>
          </a:xfrm>
        </p:spPr>
      </p:pic>
      <p:pic>
        <p:nvPicPr>
          <p:cNvPr id="8" name="Содержимое 7" descr="8[1]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285720" y="2714620"/>
            <a:ext cx="4286280" cy="371477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Спокойные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[1]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428736"/>
            <a:ext cx="7572428" cy="5143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Пушистые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458055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3786182" y="2857496"/>
            <a:ext cx="4967294" cy="362109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Пушистые 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5286379" y="1399593"/>
            <a:ext cx="3402007" cy="762000"/>
          </a:xfrm>
        </p:spPr>
        <p:txBody>
          <a:bodyPr/>
          <a:lstStyle/>
          <a:p>
            <a:pPr algn="ctr"/>
            <a:r>
              <a:rPr lang="ru-RU" dirty="0" smtClean="0"/>
              <a:t>     кошки</a:t>
            </a:r>
            <a:endParaRPr lang="ru-RU" dirty="0"/>
          </a:p>
        </p:txBody>
      </p:sp>
      <p:pic>
        <p:nvPicPr>
          <p:cNvPr id="7" name="Содержимое 6" descr="45804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85720" y="285728"/>
            <a:ext cx="5286412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Веселые </a:t>
            </a:r>
            <a:endParaRPr lang="ru-RU" dirty="0"/>
          </a:p>
        </p:txBody>
      </p:sp>
      <p:pic>
        <p:nvPicPr>
          <p:cNvPr id="6" name="Содержимое 5" descr="77100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143504" y="428604"/>
            <a:ext cx="3704461" cy="6000792"/>
          </a:xfrm>
        </p:spPr>
      </p:pic>
      <p:pic>
        <p:nvPicPr>
          <p:cNvPr id="8" name="Содержимое 7" descr="2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2357430"/>
            <a:ext cx="4686304" cy="3427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Любопытные</a:t>
            </a:r>
            <a:endParaRPr lang="ru-RU" dirty="0"/>
          </a:p>
        </p:txBody>
      </p:sp>
      <p:pic>
        <p:nvPicPr>
          <p:cNvPr id="5" name="Содержимое 4" descr="1JPEG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2643182"/>
            <a:ext cx="3929090" cy="3786214"/>
          </a:xfrm>
        </p:spPr>
      </p:pic>
      <p:pic>
        <p:nvPicPr>
          <p:cNvPr id="6" name="Содержимое 5" descr="823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285728"/>
            <a:ext cx="4286280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Игривые</a:t>
            </a:r>
            <a:endParaRPr lang="ru-RU" dirty="0"/>
          </a:p>
        </p:txBody>
      </p:sp>
      <p:pic>
        <p:nvPicPr>
          <p:cNvPr id="5" name="Содержимое 4" descr="77101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85728"/>
            <a:ext cx="3429024" cy="4929222"/>
          </a:xfrm>
        </p:spPr>
      </p:pic>
      <p:pic>
        <p:nvPicPr>
          <p:cNvPr id="8" name="Содержимое 7" descr="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 rot="851048">
            <a:off x="4012458" y="1902363"/>
            <a:ext cx="4380956" cy="4141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30</Words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Кошкин  «Вернисаж»</vt:lpstr>
      <vt:lpstr>Слайд 2</vt:lpstr>
      <vt:lpstr>Гладкошерстные </vt:lpstr>
      <vt:lpstr>    Спокойные</vt:lpstr>
      <vt:lpstr>Пушистые</vt:lpstr>
      <vt:lpstr>Пушистые   </vt:lpstr>
      <vt:lpstr>         Веселые </vt:lpstr>
      <vt:lpstr> Любопытные</vt:lpstr>
      <vt:lpstr>Игривые</vt:lpstr>
      <vt:lpstr>Сердитые</vt:lpstr>
      <vt:lpstr>Слайд 11</vt:lpstr>
      <vt:lpstr>Спят котята, спят ребята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Кошкин  «Вернисаж»</dc:title>
  <cp:lastModifiedBy>Admin</cp:lastModifiedBy>
  <cp:revision>9</cp:revision>
  <dcterms:modified xsi:type="dcterms:W3CDTF">2013-12-18T08:36:52Z</dcterms:modified>
</cp:coreProperties>
</file>