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Стихи про овощи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94217" y="5735782"/>
            <a:ext cx="6068292" cy="8312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Воспитатель ГБДОУ №  32</a:t>
            </a:r>
          </a:p>
          <a:p>
            <a:r>
              <a:rPr lang="ru-RU" dirty="0" smtClean="0"/>
              <a:t>Шепырева Людмила Леонидовна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2013399"/>
            <a:ext cx="2763982" cy="2763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5" y="2013399"/>
            <a:ext cx="2992581" cy="2763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39" y="2847109"/>
            <a:ext cx="2802913" cy="25952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091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c8/z1_MF7P6oS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228600"/>
            <a:ext cx="6837218" cy="6483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85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cf/e8uNrydHSd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166256"/>
            <a:ext cx="6899563" cy="6463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60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b3/1zu7DvxxUs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3" y="207818"/>
            <a:ext cx="7335981" cy="6442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42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7011.vk.me/c540104/v540104504/30790/A2nnkM97Hb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6" y="353290"/>
            <a:ext cx="6504708" cy="6172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00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97/eij6BAuYq-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46" y="311727"/>
            <a:ext cx="6608618" cy="6296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66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9e/excEP17D-K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36" y="249382"/>
            <a:ext cx="6858000" cy="6442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43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a5/E8ZhK7Pp4t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332509"/>
            <a:ext cx="7128163" cy="6296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42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ac/Pdp9fGit7R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207818"/>
            <a:ext cx="7273635" cy="6504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83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ba/-5RULQXj5v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187036"/>
            <a:ext cx="7107382" cy="6504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88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07c1/u6BfS7KY7E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46" y="187037"/>
            <a:ext cx="6525491" cy="6483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20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10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Стихи про овощи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4</cp:revision>
  <dcterms:created xsi:type="dcterms:W3CDTF">2015-01-23T08:58:36Z</dcterms:created>
  <dcterms:modified xsi:type="dcterms:W3CDTF">2015-01-23T09:29:56Z</dcterms:modified>
</cp:coreProperties>
</file>