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sldIdLst>
    <p:sldId id="263" r:id="rId2"/>
    <p:sldId id="262" r:id="rId3"/>
    <p:sldId id="258" r:id="rId4"/>
    <p:sldId id="261" r:id="rId5"/>
    <p:sldId id="256" r:id="rId6"/>
    <p:sldId id="260" r:id="rId7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912A70-7069-4A28-8E87-62FE2D99797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6C2ED2-B0F9-4093-8C97-FDD1156037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97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892480" cy="47441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Тема: «У лукоморья дуб зеленый»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Каверзневой Натальи Вячеславовны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Воспитателя ГБДОУ д/с 71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Калининского района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Санкт-Петербурга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                        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План конспект совместной деятельности по художественному творчеству с детьми старшей группы</a:t>
            </a:r>
            <a:endParaRPr lang="ru-RU" sz="3600" b="0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сергунчик\Мои документы\Мои рисунки\0008-004-Razvetvljajuschijsja-algori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830340" cy="30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7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96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632848" cy="23042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Ниткография</a:t>
            </a:r>
          </a:p>
          <a:p>
            <a:r>
              <a:rPr lang="ru-RU" sz="4400" dirty="0" smtClean="0">
                <a:solidFill>
                  <a:schemeClr val="accent6"/>
                </a:solidFill>
              </a:rPr>
              <a:t>Рисование клеевой кистью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1793167"/>
          </a:xfrm>
        </p:spPr>
        <p:txBody>
          <a:bodyPr/>
          <a:lstStyle/>
          <a:p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FF0000"/>
                </a:solidFill>
              </a:rPr>
              <a:t>Технологии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сергунчик\Мои документы\Мои рисунки\f5b27fd5bd0f56895d45d1ca2780c6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03244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Documents and Settings\сергунчик\Мои документы\Мои рисунки\sk-ruslan-lukomor-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40" y="1259116"/>
            <a:ext cx="6768752" cy="4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сергунчик\Мои документы\Мои рисунки\sk-ruslan-lukomor-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9116"/>
            <a:ext cx="6698098" cy="47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640960" cy="57332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Формировать умение рисовать сюжет к сказке в нетрадиционных техниках: ниткография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рисование клеевой кистью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Совершенствовать зрительное восприятие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Формировать плавность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ритмичность и точность движений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Закреплять умение регулировать силу нажима простого карандаша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 обведение шаблона кота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рисовать концом ворса по всей поверхности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Воспитывать желание использовать в работе различные техники рисования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793167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Программное содержание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385601"/>
              </p:ext>
            </p:extLst>
          </p:nvPr>
        </p:nvGraphicFramePr>
        <p:xfrm>
          <a:off x="0" y="0"/>
          <a:ext cx="9145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r:id="rId4" imgW="4570530" imgH="3427618" progId="PowerPoint.Show.12">
                  <p:embed/>
                </p:oleObj>
              </mc:Choice>
              <mc:Fallback>
                <p:oleObj name="Презентация" r:id="rId4" imgW="4570530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5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7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Слушанье ауди записи «сказки» А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Пушкина «У лукоморья дуб зеленый»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Рассматривание иллюстрации А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Куркина «У лукоморья 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Беседа по иллюстрации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Динамическая пауза (игра импровизация) «У лукоморья дуб зеленый»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Пальчиковая гимнастика «На поляне дуб зеленый»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Изображение дуба ниткография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Рисование клеевой кистью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Чтение детьми  «сказки» «У лукоморья»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88641"/>
            <a:ext cx="8663880" cy="13681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План проведения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У лукоморья дуб зелё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62486" cy="22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chemeClr val="accent5">
                <a:lumMod val="60000"/>
                <a:lumOff val="40000"/>
              </a:schemeClr>
            </a:gs>
            <a:gs pos="96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7931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В заключение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Выставка детских работ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5637010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8" name="Picture 8" descr="C:\Documents and Settings\сергунчик\Мои документы\Мои рисунки\untitled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6944" cy="41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192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Georgia</vt:lpstr>
      <vt:lpstr>Воздушный поток</vt:lpstr>
      <vt:lpstr>Презентация</vt:lpstr>
      <vt:lpstr>План конспект совместной деятельности по художественному творчеству с детьми старшей группы</vt:lpstr>
      <vt:lpstr>    Технологии</vt:lpstr>
      <vt:lpstr>Программное содержание</vt:lpstr>
      <vt:lpstr>Презентация PowerPoint</vt:lpstr>
      <vt:lpstr>   План проведения</vt:lpstr>
      <vt:lpstr>       В заключение Выставка детских работ</vt:lpstr>
    </vt:vector>
  </TitlesOfParts>
  <Company>ripper-tripper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проведения</dc:title>
  <dc:creator>наталья</dc:creator>
  <cp:lastModifiedBy>Сергей</cp:lastModifiedBy>
  <cp:revision>33</cp:revision>
  <dcterms:created xsi:type="dcterms:W3CDTF">2013-11-03T11:50:17Z</dcterms:created>
  <dcterms:modified xsi:type="dcterms:W3CDTF">2013-12-21T17:27:06Z</dcterms:modified>
</cp:coreProperties>
</file>