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00CC"/>
    <a:srgbClr val="B7DEE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AC8C-80F8-4E62-A82B-051807B19685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A024-87A0-4CDB-9CD0-E86F6FF585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AC8C-80F8-4E62-A82B-051807B19685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A024-87A0-4CDB-9CD0-E86F6FF585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AC8C-80F8-4E62-A82B-051807B19685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A024-87A0-4CDB-9CD0-E86F6FF585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AC8C-80F8-4E62-A82B-051807B19685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A024-87A0-4CDB-9CD0-E86F6FF585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AC8C-80F8-4E62-A82B-051807B19685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A024-87A0-4CDB-9CD0-E86F6FF585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AC8C-80F8-4E62-A82B-051807B19685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A024-87A0-4CDB-9CD0-E86F6FF585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AC8C-80F8-4E62-A82B-051807B19685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A024-87A0-4CDB-9CD0-E86F6FF585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AC8C-80F8-4E62-A82B-051807B19685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A024-87A0-4CDB-9CD0-E86F6FF585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AC8C-80F8-4E62-A82B-051807B19685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A024-87A0-4CDB-9CD0-E86F6FF585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AC8C-80F8-4E62-A82B-051807B19685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A024-87A0-4CDB-9CD0-E86F6FF585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AC8C-80F8-4E62-A82B-051807B19685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A024-87A0-4CDB-9CD0-E86F6FF585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2AC8C-80F8-4E62-A82B-051807B19685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EA024-87A0-4CDB-9CD0-E86F6FF585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357166"/>
            <a:ext cx="8001056" cy="714380"/>
          </a:xfrm>
        </p:spPr>
        <p:txBody>
          <a:bodyPr anchor="t">
            <a:noAutofit/>
          </a:bodyPr>
          <a:lstStyle/>
          <a:p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комбинированного вида № 3 «Ручеек»</a:t>
            </a:r>
            <a:r>
              <a:rPr lang="ru-RU" sz="1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b="1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86182" y="4786322"/>
            <a:ext cx="53578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Авторы проекта: Варламова Ю. П. воспитатель 1 кв. категории</a:t>
            </a:r>
            <a:br>
              <a:rPr lang="ru-RU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Страхова Л.Н. воспитатель 1 кв. категории</a:t>
            </a:r>
            <a:endParaRPr lang="ru-RU" sz="1400" dirty="0">
              <a:solidFill>
                <a:srgbClr val="0000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43306" y="6286520"/>
            <a:ext cx="21087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г.Выкса февраль 2015 г.</a:t>
            </a:r>
            <a:endParaRPr lang="ru-RU" sz="1400" dirty="0">
              <a:solidFill>
                <a:srgbClr val="0000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1857364"/>
            <a:ext cx="8143932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b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Тема: «Зимние виды спорта»</a:t>
            </a:r>
          </a:p>
          <a:p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Участники проекта: дети старшей группы (5-6 лет), воспитатели, родители</a:t>
            </a:r>
            <a:b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Тип проекта: познавательно-игровой</a:t>
            </a:r>
            <a:b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Срок реализации: краткосрочный (1 день)</a:t>
            </a:r>
            <a:endParaRPr lang="ru-RU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1285860"/>
            <a:ext cx="785818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создание единого образного пространства: детский сад – родитель, для развития у детей физических навыков с зимними видами спорта, 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играми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забавами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Привлечь внимание родителей к физическому здоровью детей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Повысить тренированность детского организма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Закрепить знания о зимних видах спорта</a:t>
            </a:r>
          </a:p>
          <a:p>
            <a:pPr>
              <a:buFont typeface="Wingdings" pitchFamily="2" charset="2"/>
              <a:buChar char="Ø"/>
            </a:pPr>
            <a:endParaRPr lang="ru-RU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Ожидаемый результат: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Повышение интереса родителей к физическому здоровью детей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Повышение интереса детей к зимним видам спорта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Формирование осознанного отношения детей к своему здоровью</a:t>
            </a:r>
          </a:p>
          <a:p>
            <a:endParaRPr lang="ru-RU" sz="1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0"/>
            <a:ext cx="4286280" cy="857256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Утро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714356"/>
            <a:ext cx="821537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FF"/>
                </a:solidFill>
              </a:rPr>
              <a:t>Утренняя гимнастика</a:t>
            </a:r>
          </a:p>
          <a:p>
            <a:r>
              <a:rPr lang="ru-RU" sz="1600" b="1" dirty="0" smtClean="0">
                <a:solidFill>
                  <a:srgbClr val="0000FF"/>
                </a:solidFill>
              </a:rPr>
              <a:t>Цель: </a:t>
            </a:r>
            <a:r>
              <a:rPr lang="ru-RU" sz="1600" dirty="0" smtClean="0">
                <a:solidFill>
                  <a:srgbClr val="0000FF"/>
                </a:solidFill>
              </a:rPr>
              <a:t>закрепление умения детей принимать правильное И.п.; поддерживать правильное положение позвоночника в упражнениях стоя, сидя, лежа.</a:t>
            </a:r>
            <a:endParaRPr lang="ru-RU" sz="1600" dirty="0">
              <a:solidFill>
                <a:srgbClr val="0000FF"/>
              </a:solidFill>
            </a:endParaRPr>
          </a:p>
        </p:txBody>
      </p:sp>
      <p:pic>
        <p:nvPicPr>
          <p:cNvPr id="5" name="Рисунок 4" descr="DSCF2531.JPG"/>
          <p:cNvPicPr>
            <a:picLocks noChangeAspect="1"/>
          </p:cNvPicPr>
          <p:nvPr/>
        </p:nvPicPr>
        <p:blipFill>
          <a:blip r:embed="rId2" cstate="print"/>
          <a:srcRect l="7177" t="11962"/>
          <a:stretch>
            <a:fillRect/>
          </a:stretch>
        </p:blipFill>
        <p:spPr>
          <a:xfrm>
            <a:off x="4857752" y="1643050"/>
            <a:ext cx="3720182" cy="2357454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DSCF2527.JPG"/>
          <p:cNvPicPr>
            <a:picLocks noChangeAspect="1"/>
          </p:cNvPicPr>
          <p:nvPr/>
        </p:nvPicPr>
        <p:blipFill>
          <a:blip r:embed="rId3" cstate="print"/>
          <a:srcRect l="7177" t="16746"/>
          <a:stretch>
            <a:fillRect/>
          </a:stretch>
        </p:blipFill>
        <p:spPr>
          <a:xfrm>
            <a:off x="500034" y="1643050"/>
            <a:ext cx="3695747" cy="2357454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DSCF2528.JPG"/>
          <p:cNvPicPr>
            <a:picLocks noChangeAspect="1"/>
          </p:cNvPicPr>
          <p:nvPr/>
        </p:nvPicPr>
        <p:blipFill>
          <a:blip r:embed="rId4" cstate="print"/>
          <a:srcRect l="23325" t="26316"/>
          <a:stretch>
            <a:fillRect/>
          </a:stretch>
        </p:blipFill>
        <p:spPr>
          <a:xfrm>
            <a:off x="2928926" y="4286256"/>
            <a:ext cx="3286148" cy="2368488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/>
          </a:bodyPr>
          <a:lstStyle/>
          <a:p>
            <a:r>
              <a:rPr lang="ru-RU" sz="1800" b="1" i="1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Рисование «Снеговик – лыжник</a:t>
            </a:r>
            <a:r>
              <a:rPr lang="ru-RU" sz="1800" b="1" i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»</a:t>
            </a:r>
            <a:endParaRPr lang="ru-RU" sz="1800" b="1" i="1" dirty="0">
              <a:solidFill>
                <a:srgbClr val="0000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714356"/>
            <a:ext cx="83582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smtClean="0">
                <a:solidFill>
                  <a:srgbClr val="0000FF"/>
                </a:solidFill>
              </a:rPr>
              <a:t>продолжение </a:t>
            </a:r>
            <a:r>
              <a:rPr lang="ru-RU" sz="1600" dirty="0">
                <a:solidFill>
                  <a:srgbClr val="0000FF"/>
                </a:solidFill>
              </a:rPr>
              <a:t>обучения передавать в рисунке строение предмета, состоящего из нескольких частей разной величины; закрепление умения закрашивать предметы круглой формы слитными линиями в одном направлении; </a:t>
            </a:r>
            <a:r>
              <a:rPr lang="ru-RU" sz="1600" dirty="0" err="1">
                <a:solidFill>
                  <a:srgbClr val="0000FF"/>
                </a:solidFill>
              </a:rPr>
              <a:t>коррегировать</a:t>
            </a:r>
            <a:r>
              <a:rPr lang="ru-RU" sz="1600" dirty="0">
                <a:solidFill>
                  <a:srgbClr val="0000FF"/>
                </a:solidFill>
              </a:rPr>
              <a:t> зрительно-двигательную координацию, мышление, память, восприятие цвета;  закрепление знаний о зимних видах спорта.</a:t>
            </a:r>
          </a:p>
        </p:txBody>
      </p:sp>
      <p:pic>
        <p:nvPicPr>
          <p:cNvPr id="8" name="Рисунок 7" descr="DSCF25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071678"/>
            <a:ext cx="4143404" cy="3107554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DSCF25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3429000"/>
            <a:ext cx="4157620" cy="3118215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0"/>
            <a:ext cx="5786478" cy="796908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Прогулка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785794"/>
            <a:ext cx="6572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00FF"/>
                </a:solidFill>
              </a:rPr>
              <a:t>Малые спортивные олимпийские игры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285860"/>
            <a:ext cx="43577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Эстафета «Лыжники»</a:t>
            </a:r>
          </a:p>
          <a:p>
            <a:r>
              <a:rPr lang="ru-RU" b="1" dirty="0" smtClean="0">
                <a:solidFill>
                  <a:srgbClr val="0000FF"/>
                </a:solidFill>
              </a:rPr>
              <a:t>Цель: </a:t>
            </a:r>
            <a:r>
              <a:rPr lang="ru-RU" dirty="0" smtClean="0">
                <a:solidFill>
                  <a:srgbClr val="0000FF"/>
                </a:solidFill>
              </a:rPr>
              <a:t>закрепление умения продвигаться широким скользящим шагом, соблюдая правила безопасности</a:t>
            </a:r>
            <a:r>
              <a:rPr lang="ru-RU" b="1" i="1" dirty="0" smtClean="0">
                <a:solidFill>
                  <a:srgbClr val="0000FF"/>
                </a:solidFill>
              </a:rPr>
              <a:t>.</a:t>
            </a:r>
          </a:p>
        </p:txBody>
      </p:sp>
      <p:pic>
        <p:nvPicPr>
          <p:cNvPr id="6" name="Рисунок 5" descr="DSCF25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1214422"/>
            <a:ext cx="3500462" cy="2625347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71472" y="4000504"/>
            <a:ext cx="42862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Эстафета с санками</a:t>
            </a:r>
          </a:p>
          <a:p>
            <a:r>
              <a:rPr lang="ru-RU" b="1" dirty="0" smtClean="0">
                <a:solidFill>
                  <a:srgbClr val="0000FF"/>
                </a:solidFill>
              </a:rPr>
              <a:t>Цель: </a:t>
            </a:r>
            <a:r>
              <a:rPr lang="ru-RU" dirty="0" smtClean="0">
                <a:solidFill>
                  <a:srgbClr val="0000FF"/>
                </a:solidFill>
              </a:rPr>
              <a:t>развитие умения въезжать в расставленные на площадке ворота; развитие силы, глазомера, координации движений.</a:t>
            </a:r>
          </a:p>
        </p:txBody>
      </p:sp>
      <p:pic>
        <p:nvPicPr>
          <p:cNvPr id="8" name="Рисунок 7" descr="DSCF25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4000504"/>
            <a:ext cx="3524275" cy="2643206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357166"/>
            <a:ext cx="47149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Игровое упражнение «Сбей кеглю снежком»</a:t>
            </a:r>
          </a:p>
          <a:p>
            <a:r>
              <a:rPr lang="ru-RU" b="1" dirty="0" smtClean="0">
                <a:solidFill>
                  <a:srgbClr val="0000FF"/>
                </a:solidFill>
              </a:rPr>
              <a:t>Цель: </a:t>
            </a:r>
            <a:r>
              <a:rPr lang="ru-RU" dirty="0" smtClean="0">
                <a:solidFill>
                  <a:srgbClr val="0000FF"/>
                </a:solidFill>
              </a:rPr>
              <a:t>побуждение детей к проявлению активности при выполнении данного упражнения; повышение подвижности суставов; развитие умения действовать в соответствии с правилами. </a:t>
            </a:r>
          </a:p>
        </p:txBody>
      </p:sp>
      <p:pic>
        <p:nvPicPr>
          <p:cNvPr id="5" name="Рисунок 4" descr="DSCF25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285728"/>
            <a:ext cx="3857620" cy="2893215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85720" y="3429000"/>
            <a:ext cx="49292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Спортивная игра «Хоккей с мячом»</a:t>
            </a:r>
          </a:p>
          <a:p>
            <a:r>
              <a:rPr lang="ru-RU" b="1" dirty="0" smtClean="0">
                <a:solidFill>
                  <a:srgbClr val="0000FF"/>
                </a:solidFill>
              </a:rPr>
              <a:t>Цель: </a:t>
            </a:r>
            <a:r>
              <a:rPr lang="ru-RU" dirty="0" smtClean="0">
                <a:solidFill>
                  <a:srgbClr val="0000FF"/>
                </a:solidFill>
              </a:rPr>
              <a:t>развитие умения действовать в соответствии с правилами; повышение двигательной активности.</a:t>
            </a:r>
            <a:endParaRPr lang="ru-RU" b="1" dirty="0" smtClean="0">
              <a:solidFill>
                <a:srgbClr val="0000FF"/>
              </a:solidFill>
            </a:endParaRPr>
          </a:p>
        </p:txBody>
      </p:sp>
      <p:pic>
        <p:nvPicPr>
          <p:cNvPr id="7" name="Рисунок 6" descr="DSCF25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3429000"/>
            <a:ext cx="3857652" cy="2893239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785794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Вечер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488" y="857232"/>
            <a:ext cx="4000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00FF"/>
                </a:solidFill>
              </a:rPr>
              <a:t>Викторина «Зимние виды спорта»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1357298"/>
            <a:ext cx="80724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00FF"/>
                </a:solidFill>
              </a:rPr>
              <a:t>Цель: </a:t>
            </a:r>
            <a:r>
              <a:rPr lang="ru-RU" sz="1600" dirty="0" smtClean="0">
                <a:solidFill>
                  <a:srgbClr val="0000FF"/>
                </a:solidFill>
              </a:rPr>
              <a:t>способствовать развитию логического мышления, памяти, внимания; анализировать признаки собранные в вопросах о зимних видах спорта, сопоставлять их с предлагаемой картиной, отгадкой; пробуждение интереса к физической культуре и спорту.   </a:t>
            </a:r>
            <a:endParaRPr lang="ru-RU" sz="1600" dirty="0"/>
          </a:p>
        </p:txBody>
      </p:sp>
      <p:pic>
        <p:nvPicPr>
          <p:cNvPr id="6" name="Рисунок 5" descr="DSCN18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2643182"/>
            <a:ext cx="4929190" cy="3696893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42886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325</Words>
  <Application>Microsoft Office PowerPoint</Application>
  <PresentationFormat>Экран (4:3)</PresentationFormat>
  <Paragraphs>35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Муниципальное бюджетное дошкольное образовательное учреждение детский сад комбинированного вида № 3 «Ручеек»          </vt:lpstr>
      <vt:lpstr>Слайд 2</vt:lpstr>
      <vt:lpstr>Утро</vt:lpstr>
      <vt:lpstr>Рисование «Снеговик – лыжник»</vt:lpstr>
      <vt:lpstr>Прогулка</vt:lpstr>
      <vt:lpstr>Слайд 6</vt:lpstr>
      <vt:lpstr>Вечер</vt:lpstr>
      <vt:lpstr>Спасибо за внимание!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комбинированного вида № 3 «Ручеек»  Проект Тема: «Зимние виды спорта» Участники проекта: дети старшей группы (5-6 лет), воспитатели, родители Тип проекта: познавательно-игровой Срок реализации: краткосрочный (1 день) Авторы проекта: Варламова Ю. П. воспитатель 1 Страхова</dc:title>
  <dc:creator>GREEN</dc:creator>
  <cp:lastModifiedBy>GREEN</cp:lastModifiedBy>
  <cp:revision>9</cp:revision>
  <dcterms:created xsi:type="dcterms:W3CDTF">2015-03-04T11:53:50Z</dcterms:created>
  <dcterms:modified xsi:type="dcterms:W3CDTF">2015-03-04T13:07:53Z</dcterms:modified>
</cp:coreProperties>
</file>