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Algerian" pitchFamily="82" charset="0"/>
              </a:rPr>
              <a:t>«Развитие творческих способностей у дошкольников в процессе использования различных средств изобразительной деятельности»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Опыт работы</a:t>
            </a:r>
            <a:br>
              <a:rPr lang="ru-RU" dirty="0" smtClean="0"/>
            </a:br>
            <a:r>
              <a:rPr lang="ru-RU" dirty="0" err="1" smtClean="0"/>
              <a:t>Притулина</a:t>
            </a:r>
            <a:r>
              <a:rPr lang="ru-RU" dirty="0" smtClean="0"/>
              <a:t> Светлана Григорьевна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smtClean="0"/>
              <a:t>Итоги  наблюдений, позволяют сделать  выводы  о  позитивных  результатах  проведенной  работы: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дети  с  удовольствием  выполняют  творческие  задания, </a:t>
            </a:r>
            <a:r>
              <a:rPr lang="ru-RU" sz="2400" dirty="0" smtClean="0"/>
              <a:t>учатся </a:t>
            </a:r>
            <a:r>
              <a:rPr lang="ru-RU" sz="2400" dirty="0" smtClean="0"/>
              <a:t>самостоятельно более полно раскрывать свой замысел, передавать форму, строение, пропорции предметов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проявляют  творчество  в  выразительном  изображении   различной  тематики  и  характера;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творчески  передают  действия  персонажей  в  сюжетных  рисунках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у  детей  появился  интерес  к  самостоятельному замыслу, с  удовольствием  увлеченно входят в воображаемую ситуацию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дети комбинируют знакомые элементы в новом сочетании, с  большим  интересом  дети  используют художественные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smtClean="0">
                <a:solidFill>
                  <a:srgbClr val="800000"/>
                </a:solidFill>
              </a:rPr>
              <a:t>Одно из условий проявления творчества в художественной деятельности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-</a:t>
            </a:r>
            <a:r>
              <a:rPr lang="ru-RU" sz="2000" b="1" smtClean="0">
                <a:solidFill>
                  <a:srgbClr val="800000"/>
                </a:solidFill>
              </a:rPr>
              <a:t>организация интересной содержательной жизни ребенка</a:t>
            </a:r>
            <a:r>
              <a:rPr lang="ru-RU" sz="4000" smtClean="0"/>
              <a:t>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328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  <a:latin typeface="Arial" charset="0"/>
              </a:rPr>
              <a:t>Организация работы по реализации опыта проводилась по следующим направлениям:</a:t>
            </a: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827088" y="1628775"/>
            <a:ext cx="7777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ru-RU" sz="2000">
                <a:solidFill>
                  <a:srgbClr val="800000"/>
                </a:solidFill>
                <a:latin typeface="Arial" charset="0"/>
              </a:rPr>
              <a:t>1. Работа по накоплению и уточнению представлений об окружающей жизни  в процессе разных видов деятельности в тесном взаимодействии с другими педагогами детского сада;</a:t>
            </a:r>
            <a:r>
              <a:rPr lang="ru-RU" sz="200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21508" name="Picture 4" descr="D:\фото таня\DSC04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D:\фото таня\DSC04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фото конкурс детский сад 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  <a:latin typeface="Arial" charset="0"/>
              </a:rPr>
              <a:t>Организация работы по реализации опыта проводилась по следующим направлениям: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55650" y="1557338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ru-RU" b="1">
                <a:solidFill>
                  <a:srgbClr val="800000"/>
                </a:solidFill>
                <a:latin typeface="Arial" charset="0"/>
              </a:rPr>
              <a:t>2. Организация занятий по изобразительной деятельности в рамках  кружка «Семицветик»</a:t>
            </a:r>
          </a:p>
        </p:txBody>
      </p:sp>
      <p:pic>
        <p:nvPicPr>
          <p:cNvPr id="2053" name="Picture 7" descr="DSC01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20938"/>
            <a:ext cx="5111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DSC018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420938"/>
            <a:ext cx="51133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251520" y="2204864"/>
          <a:ext cx="2252663" cy="2492375"/>
        </p:xfrm>
        <a:graphic>
          <a:graphicData uri="http://schemas.openxmlformats.org/presentationml/2006/ole">
            <p:oleObj spid="_x0000_s1026" name="Точечный рисунок" r:id="rId5" imgW="3828571" imgH="4544059" progId="PBrush">
              <p:embed/>
            </p:oleObj>
          </a:graphicData>
        </a:graphic>
      </p:graphicFrame>
      <p:pic>
        <p:nvPicPr>
          <p:cNvPr id="2056" name="Picture 12" descr="DSC047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492375"/>
            <a:ext cx="511175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DSC047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420938"/>
            <a:ext cx="5184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ке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65313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  <a:latin typeface="Arial" charset="0"/>
              </a:rPr>
              <a:t>Организация работы по реализации опыта проводилась по следующим направлениям: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27088" y="1947863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ru-RU" b="1">
                <a:solidFill>
                  <a:srgbClr val="800000"/>
                </a:solidFill>
                <a:latin typeface="Arial" charset="0"/>
              </a:rPr>
              <a:t>3.Самостоятельная изобразительная деятельность детей </a:t>
            </a:r>
          </a:p>
        </p:txBody>
      </p:sp>
      <p:pic>
        <p:nvPicPr>
          <p:cNvPr id="22532" name="Picture 5" descr="DSC04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414178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DSC016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335213"/>
            <a:ext cx="38163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к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Учитывая немаловажный фактор </a:t>
            </a:r>
            <a:r>
              <a:rPr lang="ru-RU" sz="2400" b="1" smtClean="0">
                <a:solidFill>
                  <a:srgbClr val="800000"/>
                </a:solidFill>
                <a:latin typeface="Arial" charset="0"/>
              </a:rPr>
              <a:t>— охрану здоровья ребенка</a:t>
            </a:r>
            <a:r>
              <a:rPr lang="ru-RU" sz="2400" smtClean="0">
                <a:solidFill>
                  <a:srgbClr val="800000"/>
                </a:solidFill>
                <a:latin typeface="Arial" charset="0"/>
              </a:rPr>
              <a:t>, нужно отметить, что необходимо все внимание обратить на создание условий для эмоционального благополучия ребенка. С целью здоровьесбережения широко использовались</a:t>
            </a:r>
            <a:br>
              <a:rPr lang="ru-RU" sz="2400" smtClean="0">
                <a:solidFill>
                  <a:srgbClr val="80000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Arial" charset="0"/>
              </a:rPr>
              <a:t>методы изотерапии, песочной терапии.</a:t>
            </a:r>
            <a:r>
              <a:rPr lang="ru-RU" smtClean="0"/>
              <a:t> </a:t>
            </a:r>
          </a:p>
        </p:txBody>
      </p:sp>
      <p:pic>
        <p:nvPicPr>
          <p:cNvPr id="24579" name="Picture 5" descr="DSC01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247968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ёлкаDSC01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26318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DSC017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869160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 descr="j04280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1125538"/>
            <a:ext cx="1655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DSC017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869160"/>
            <a:ext cx="2520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5"/>
          <p:cNvSpPr>
            <a:spLocks noGrp="1"/>
          </p:cNvSpPr>
          <p:nvPr>
            <p:ph type="body" idx="1"/>
          </p:nvPr>
        </p:nvSpPr>
        <p:spPr>
          <a:xfrm>
            <a:off x="0" y="6669088"/>
            <a:ext cx="9144000" cy="1889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Формы, методы и средства учебно-воспитательной работы:</a:t>
            </a:r>
            <a:endParaRPr lang="ru-RU" sz="4000" smtClean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424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800000"/>
                </a:solidFill>
              </a:rPr>
              <a:t>Рисование с помощью песка, природного материала</a:t>
            </a:r>
            <a:endParaRPr lang="ru-RU" smtClean="0"/>
          </a:p>
        </p:txBody>
      </p:sp>
      <p:pic>
        <p:nvPicPr>
          <p:cNvPr id="30724" name="Picture 5" descr="DSC01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93382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DSC01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1663"/>
            <a:ext cx="43561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DSC048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133600"/>
            <a:ext cx="2195512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Формы, методы и средства учебно-воспитательной работы:</a:t>
            </a:r>
            <a:endParaRPr lang="ru-RU" sz="4000" smtClean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424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800000"/>
                </a:solidFill>
              </a:rPr>
              <a:t>Дети знакомились с </a:t>
            </a:r>
            <a:r>
              <a:rPr lang="ru-RU" sz="2400" b="1" smtClean="0">
                <a:solidFill>
                  <a:srgbClr val="800000"/>
                </a:solidFill>
              </a:rPr>
              <a:t>восковыми мелками и техникой акварели</a:t>
            </a:r>
            <a:r>
              <a:rPr lang="ru-RU" sz="2400" smtClean="0">
                <a:solidFill>
                  <a:srgbClr val="800000"/>
                </a:solidFill>
              </a:rPr>
              <a:t>, </a:t>
            </a:r>
            <a:r>
              <a:rPr lang="ru-RU" sz="2400" b="1" smtClean="0">
                <a:solidFill>
                  <a:srgbClr val="800000"/>
                </a:solidFill>
              </a:rPr>
              <a:t>техникой рисования гуашью</a:t>
            </a:r>
            <a:r>
              <a:rPr lang="ru-RU" sz="2400" smtClean="0">
                <a:solidFill>
                  <a:srgbClr val="800000"/>
                </a:solidFill>
              </a:rPr>
              <a:t>.</a:t>
            </a:r>
            <a:r>
              <a:rPr lang="ru-RU" sz="2400" smtClean="0"/>
              <a:t> </a:t>
            </a:r>
          </a:p>
        </p:txBody>
      </p:sp>
      <p:pic>
        <p:nvPicPr>
          <p:cNvPr id="31748" name="Picture 4" descr="j0428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20688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SC01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08275"/>
            <a:ext cx="4176713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716463" y="2781300"/>
            <a:ext cx="4070350" cy="3267075"/>
          </a:xfrm>
          <a:prstGeom prst="rect">
            <a:avLst/>
          </a:prstGeom>
          <a:noFill/>
          <a:ln w="34925" cmpd="dbl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800000"/>
                </a:solidFill>
              </a:rPr>
              <a:t>Формы, методы и средства учебно-воспитательной работы:</a:t>
            </a:r>
            <a:endParaRPr lang="ru-RU" sz="4000" smtClean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424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800000"/>
                </a:solidFill>
              </a:rPr>
              <a:t>обучение технике </a:t>
            </a:r>
            <a:r>
              <a:rPr lang="ru-RU" b="1" smtClean="0">
                <a:solidFill>
                  <a:srgbClr val="800000"/>
                </a:solidFill>
              </a:rPr>
              <a:t>рисования по </a:t>
            </a:r>
            <a:r>
              <a:rPr lang="ru-RU" b="1" i="1" smtClean="0">
                <a:solidFill>
                  <a:srgbClr val="800000"/>
                </a:solidFill>
              </a:rPr>
              <a:t>алгоритмическим схемам</a:t>
            </a:r>
            <a:r>
              <a:rPr lang="ru-RU" smtClean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32772" name="Picture 5" descr="IMG_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309659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IMG_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21088"/>
            <a:ext cx="34575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IMG_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2880320" cy="19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57200" cy="130026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dirty="0" smtClean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64088" y="908720"/>
            <a:ext cx="4032448" cy="252028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800000"/>
                </a:solidFill>
              </a:rPr>
              <a:t>   использование  игрового приема  </a:t>
            </a:r>
            <a:r>
              <a:rPr lang="ru-RU" b="1" i="1" dirty="0" smtClean="0">
                <a:solidFill>
                  <a:srgbClr val="800000"/>
                </a:solidFill>
              </a:rPr>
              <a:t>«говорящие рисунки»</a:t>
            </a:r>
            <a:endParaRPr lang="ru-RU" dirty="0" smtClean="0">
              <a:solidFill>
                <a:srgbClr val="800000"/>
              </a:solidFill>
            </a:endParaRPr>
          </a:p>
        </p:txBody>
      </p:sp>
      <p:pic>
        <p:nvPicPr>
          <p:cNvPr id="33796" name="Picture 4" descr="j0428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516563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IMGигры_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112816" cy="626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</TotalTime>
  <Words>264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Справедливость</vt:lpstr>
      <vt:lpstr>Точечный рисунок</vt:lpstr>
      <vt:lpstr>Опыт работы Притулина Светлана Григорьевна</vt:lpstr>
      <vt:lpstr>Организация работы по реализации опыта проводилась по следующим направлениям:</vt:lpstr>
      <vt:lpstr>Организация работы по реализации опыта проводилась по следующим направлениям:</vt:lpstr>
      <vt:lpstr>Организация работы по реализации опыта проводилась по следующим направлениям:</vt:lpstr>
      <vt:lpstr>Учитывая немаловажный фактор — охрану здоровья ребенка, нужно отметить, что необходимо все внимание обратить на создание условий для эмоционального благополучия ребенка. С целью здоровьесбережения широко использовались методы изотерапии, песочной терапии. </vt:lpstr>
      <vt:lpstr>Формы, методы и средства учебно-воспитательной работы:</vt:lpstr>
      <vt:lpstr>Формы, методы и средства учебно-воспитательной работы:</vt:lpstr>
      <vt:lpstr>Формы, методы и средства учебно-воспитательной работы:</vt:lpstr>
      <vt:lpstr>Слайд 9</vt:lpstr>
      <vt:lpstr>Итоги  наблюдений, позволяют сделать  выводы  о  позитивных  результатах  проведенной  работы:</vt:lpstr>
      <vt:lpstr>Одно из условий проявления творчества в художественной деятельности -организация интересной содержательной жизни ребенка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Притулина Светлана Григорьевна</dc:title>
  <dc:creator>анастасия</dc:creator>
  <cp:lastModifiedBy>анастасия</cp:lastModifiedBy>
  <cp:revision>5</cp:revision>
  <dcterms:created xsi:type="dcterms:W3CDTF">2013-10-08T13:42:39Z</dcterms:created>
  <dcterms:modified xsi:type="dcterms:W3CDTF">2013-10-08T15:56:04Z</dcterms:modified>
</cp:coreProperties>
</file>