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70" r:id="rId6"/>
    <p:sldId id="269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C665-163A-49B5-85D4-7CC8BCCC2773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8442-7F1F-448F-BFA9-55332493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C665-163A-49B5-85D4-7CC8BCCC2773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8442-7F1F-448F-BFA9-55332493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C665-163A-49B5-85D4-7CC8BCCC2773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8442-7F1F-448F-BFA9-55332493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C665-163A-49B5-85D4-7CC8BCCC2773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8442-7F1F-448F-BFA9-55332493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C665-163A-49B5-85D4-7CC8BCCC2773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8442-7F1F-448F-BFA9-55332493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C665-163A-49B5-85D4-7CC8BCCC2773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8442-7F1F-448F-BFA9-55332493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C665-163A-49B5-85D4-7CC8BCCC2773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8442-7F1F-448F-BFA9-55332493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C665-163A-49B5-85D4-7CC8BCCC2773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8442-7F1F-448F-BFA9-55332493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C665-163A-49B5-85D4-7CC8BCCC2773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8442-7F1F-448F-BFA9-55332493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C665-163A-49B5-85D4-7CC8BCCC2773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8442-7F1F-448F-BFA9-55332493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C665-163A-49B5-85D4-7CC8BCCC2773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8442-7F1F-448F-BFA9-55332493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3C665-163A-49B5-85D4-7CC8BCCC2773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8442-7F1F-448F-BFA9-5533249331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8822" y="0"/>
            <a:ext cx="9582822" cy="68762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ВОДА?</a:t>
            </a:r>
            <a:endParaRPr lang="ru-RU" dirty="0"/>
          </a:p>
        </p:txBody>
      </p:sp>
      <p:pic>
        <p:nvPicPr>
          <p:cNvPr id="4" name="Рисунок 3" descr="1328203985_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372423"/>
            <a:ext cx="2160240" cy="2485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9768508_voda-eto-zhiz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6205" y="0"/>
            <a:ext cx="9430205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a8648aeee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04664" y="0"/>
            <a:ext cx="10972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нужна вода?</a:t>
            </a:r>
            <a:endParaRPr lang="ru-RU" dirty="0"/>
          </a:p>
        </p:txBody>
      </p:sp>
      <p:pic>
        <p:nvPicPr>
          <p:cNvPr id="3" name="Рисунок 2" descr="1305731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0159" y="3989284"/>
            <a:ext cx="2809864" cy="215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akterii-na-kozhe-nashi-nevidimye-sputniki-vlijajut-skorost-zazhivlenija-r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93096"/>
            <a:ext cx="2855979" cy="214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51260292_168694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7463" y="1301802"/>
            <a:ext cx="2755642" cy="286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hudesnye-kapelki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700808"/>
            <a:ext cx="2448272" cy="1677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ok.com.ua_7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975657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нужна растениям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atering-c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077072"/>
            <a:ext cx="3233936" cy="242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995877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Вода нужна животным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05fd61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70452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140968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995877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Вода нужна птицам и рыбам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293096"/>
            <a:ext cx="360039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455410"/>
            <a:ext cx="3888431" cy="225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nimals_Under_water_At_the_bottom_of_the_sea_019366_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1196752"/>
            <a:ext cx="3423632" cy="256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itySmile.ORG_besthdwallpaperspack538_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6810"/>
            <a:ext cx="9144000" cy="6954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 для насекомых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995877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Наша планета на 72% состоит из воды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34fa81f063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3720075" cy="2790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hudesnye-kapelki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3809603" cy="491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995877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Где встречается вода?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2433940339833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628800"/>
            <a:ext cx="2760728" cy="2070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hudesnye-kapelki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340768"/>
            <a:ext cx="2752344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1" y="3982998"/>
            <a:ext cx="374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22385" y="3244334"/>
            <a:ext cx="1143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995877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65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3940944" cy="242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ountains_232-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861048"/>
            <a:ext cx="3176588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3284984"/>
            <a:ext cx="4774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6078" y="3982998"/>
            <a:ext cx="3028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болото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39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ЧТО ТАКОЕ ВОДА?</vt:lpstr>
      <vt:lpstr>Для чего нужна вода?</vt:lpstr>
      <vt:lpstr>Вода нужна растениям</vt:lpstr>
      <vt:lpstr>Вода нужна животным</vt:lpstr>
      <vt:lpstr>Вода нужна птицам и рыбам</vt:lpstr>
      <vt:lpstr>И для насекомых</vt:lpstr>
      <vt:lpstr>Наша планета на 72% состоит из воды</vt:lpstr>
      <vt:lpstr>Где встречается вода? 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2015-03-02T08:37:15Z</dcterms:created>
  <dcterms:modified xsi:type="dcterms:W3CDTF">2015-03-02T11:55:13Z</dcterms:modified>
</cp:coreProperties>
</file>