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6" r:id="rId3"/>
    <p:sldId id="265" r:id="rId4"/>
    <p:sldId id="312" r:id="rId5"/>
    <p:sldId id="267" r:id="rId6"/>
    <p:sldId id="317" r:id="rId7"/>
    <p:sldId id="264" r:id="rId8"/>
    <p:sldId id="272" r:id="rId9"/>
    <p:sldId id="271" r:id="rId10"/>
    <p:sldId id="314" r:id="rId11"/>
    <p:sldId id="315" r:id="rId12"/>
    <p:sldId id="316" r:id="rId13"/>
    <p:sldId id="284" r:id="rId14"/>
    <p:sldId id="288" r:id="rId15"/>
    <p:sldId id="285" r:id="rId16"/>
    <p:sldId id="303" r:id="rId17"/>
    <p:sldId id="295" r:id="rId18"/>
    <p:sldId id="294" r:id="rId19"/>
    <p:sldId id="293" r:id="rId20"/>
    <p:sldId id="292" r:id="rId21"/>
    <p:sldId id="291" r:id="rId22"/>
    <p:sldId id="302" r:id="rId23"/>
    <p:sldId id="296" r:id="rId24"/>
    <p:sldId id="301" r:id="rId25"/>
    <p:sldId id="300" r:id="rId26"/>
    <p:sldId id="299" r:id="rId27"/>
    <p:sldId id="298" r:id="rId28"/>
    <p:sldId id="297" r:id="rId29"/>
    <p:sldId id="311" r:id="rId30"/>
    <p:sldId id="310" r:id="rId31"/>
    <p:sldId id="309" r:id="rId32"/>
    <p:sldId id="308" r:id="rId33"/>
    <p:sldId id="307" r:id="rId34"/>
    <p:sldId id="306" r:id="rId35"/>
    <p:sldId id="305" r:id="rId36"/>
    <p:sldId id="304" r:id="rId37"/>
    <p:sldId id="287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589" autoAdjust="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439D-76FD-4FC0-9AE5-CEF3172EE87F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2597-B4E4-4769-838E-BD7FFD53B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869E8-5109-46D6-987A-9CE3058991EE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2DF6-5C07-410B-BE24-23DB6A1B7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47CE1-7B89-46F1-BD2E-3E929593217E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AF43F-2298-4C0B-B9EB-8AC6EB289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187C-62A0-4AB7-8018-48ADA0435FC5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8AA2-D51D-4146-8AB0-4C4065E66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3423-544A-4D37-8DAC-FA9BEE2B2255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33EA-0DE7-4268-8CD2-CF96D8299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5C59-04FB-426A-80E8-C7404A1E5659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62B8-BF11-4725-BF3D-A063E9694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51826-730A-4A4D-B1BC-7DB74BF7A8E5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6166-89A6-4567-9AAF-2CC25B7BC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6F119-B6AF-4461-80D3-0CDE86CBBCF7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7922-6276-47D3-BD28-D8FC1E49A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FA37E-C7E9-4EAD-AE21-078B41255EB8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2FCA-BF5D-48EF-AF04-0D40BCB7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447F-80CB-4BC9-8A41-217B8BBBEE9C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BB80-1F26-4D7C-9FCD-59C0C6F3A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289A-8F0A-4D77-AE6F-FCB58AD6F6F7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3DAB5-C3E3-4193-9F9F-13BC66F1A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A106C2-3650-4350-9139-B2ED197302F3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7DA02D-AB2A-4C1A-8E52-49E99A760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gif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gif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gif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gif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gif"/><Relationship Id="rId5" Type="http://schemas.openxmlformats.org/officeDocument/2006/relationships/image" Target="../media/image88.gif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1142984"/>
            <a:ext cx="871540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Экологический праздник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857250" y="214313"/>
            <a:ext cx="771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Муниципальное  автономное  дошкольное образовательное учреждение </a:t>
            </a:r>
          </a:p>
          <a:p>
            <a:pPr algn="ctr"/>
            <a:r>
              <a:rPr lang="ru-RU" b="1">
                <a:latin typeface="Calibri" pitchFamily="34" charset="0"/>
              </a:rPr>
              <a:t>Города Нижневартовска детский сад  №48 «Золотой петушок»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1785926"/>
            <a:ext cx="7786742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для  детей старшего дошкольного возраста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ln w="19050">
                <a:solidFill>
                  <a:srgbClr val="00B05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«Однажды  в  лесу»</a:t>
            </a:r>
            <a:endParaRPr lang="ru-RU" sz="6600" dirty="0">
              <a:ln w="19050">
                <a:solidFill>
                  <a:srgbClr val="00B050"/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4" name="Picture 2" descr="C:\Documents and Settings\Admin\Мои документы\Мои рисунки\аним от Тамары\бабочки\B_Fly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286250"/>
            <a:ext cx="25717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1539" y="2285992"/>
            <a:ext cx="807246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                   </a:t>
            </a:r>
            <a:r>
              <a:rPr lang="ru-RU" sz="24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Образовательная область «Познание»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642938" y="428625"/>
            <a:ext cx="797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9. Изготовили  костюмы  для  экологического праздника</a:t>
            </a:r>
          </a:p>
        </p:txBody>
      </p:sp>
      <p:pic>
        <p:nvPicPr>
          <p:cNvPr id="57346" name="Picture 2" descr="C:\Documents and Settings\Admin\Рабочий стол\фотоНовая папка\картинки с выставки 0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71" y="928670"/>
            <a:ext cx="3822339" cy="2538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47" name="Picture 3" descr="C:\Documents and Settings\Admin\Рабочий стол\фотоНовая папка\картинки с выставки 0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928670"/>
            <a:ext cx="3857652" cy="2562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48" name="Picture 4" descr="C:\Documents and Settings\Admin\Рабочий стол\фотоНовая папка\картинки с выставки 09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3786190"/>
            <a:ext cx="3714776" cy="2467192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1" name="Picture 5" descr="C:\Documents and Settings\Admin\Мои документы\Мои рисунки\аним от Тамары\деревья\p1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3714750"/>
            <a:ext cx="17145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 descr="C:\Documents and Settings\Admin\Мои документы\Мои рисунки\аним от Тамары\деревья\p1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0" y="3929063"/>
            <a:ext cx="20002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370" name="Picture 2" descr="C:\Documents and Settings\Admin\Рабочий стол\фотоНовая папка\картинки с выставки 0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27"/>
            <a:ext cx="4000528" cy="2656977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371" name="Picture 3" descr="C:\Documents and Settings\Admin\Рабочий стол\фотоНовая папка\картинки с выставки 0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3214686"/>
            <a:ext cx="4429156" cy="2941653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372" name="Picture 4" descr="C:\Documents and Settings\Admin\Рабочий стол\фотоНовая папка\картинки с выставки 08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214290"/>
            <a:ext cx="3857652" cy="256208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4" name="Picture 5" descr="C:\Documents and Settings\Admin\Мои документы\Мои рисунки\аним от Тамары\КАРТИНОЧКИ\02e0f60ef55d9c8796cf4fe73f6f309b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714750"/>
            <a:ext cx="20399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C:\Documents and Settings\Admin\Мои документы\Мои рисунки\аним от Тамары\КАРТИНОЧКИ\4a323d5e27f59d05a7a007a496c6df9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75" y="3643313"/>
            <a:ext cx="21431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14313" y="500063"/>
            <a:ext cx="9544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10. Приглашены  зрители,  воспитанники  старшего  дошкольного возраста.</a:t>
            </a:r>
          </a:p>
        </p:txBody>
      </p:sp>
      <p:pic>
        <p:nvPicPr>
          <p:cNvPr id="59394" name="Picture 2" descr="C:\Documents and Settings\Admin\Рабочий стол\фотоНовая папка\картинки с выставки 0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000108"/>
            <a:ext cx="3643338" cy="241974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395" name="Picture 3" descr="C:\Documents and Settings\Admin\Рабочий стол\фотоНовая папка\картинки с выставки 0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8678" y="3214686"/>
            <a:ext cx="4426726" cy="294003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8" name="Picture 4" descr="C:\Documents and Settings\Admin\Мои документы\Мои рисунки\аним от Тамары\насекомые\Ins2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1357313"/>
            <a:ext cx="15716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C:\Documents and Settings\Admin\Мои документы\Мои рисунки\аним от Тамары\лисы\FOX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071938"/>
            <a:ext cx="3786188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071563" y="928688"/>
            <a:ext cx="464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42852"/>
            <a:ext cx="528641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ХОД  ПРАЗДНИКА</a:t>
            </a:r>
          </a:p>
        </p:txBody>
      </p:sp>
      <p:pic>
        <p:nvPicPr>
          <p:cNvPr id="14341" name="Picture 2" descr="C:\Documents and Settings\Admin\Мои документы\Мои рисунки\аним от Тамары\бабочки\B_Fly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0"/>
            <a:ext cx="17145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500063" y="785813"/>
            <a:ext cx="7072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Звучит музыка,   зал вбегают дети в костюмах животных, насекомых.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142875" y="1428750"/>
            <a:ext cx="435768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Ребенок: </a:t>
            </a:r>
          </a:p>
          <a:p>
            <a:pPr marL="342900" indent="-342900" algn="just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        Есть чудеса на белом свете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Цветет как мак заря вдали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На голубой  своей планете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Встречают дети День Земли!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2 Ребенок </a:t>
            </a:r>
          </a:p>
          <a:p>
            <a:pPr marL="342900" indent="-342900"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       Есть одна планета-сад,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В этом космосе холодном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Только здесь леса шумят,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Птиц, скликая перелетных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Лишь на ней одной увидишь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Ландыши в траве зелёной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   И стрекозы только тут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В реку смотрят удивлённо.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Прямоугольник 11"/>
          <p:cNvSpPr>
            <a:spLocks noChangeArrowheads="1"/>
          </p:cNvSpPr>
          <p:nvPr/>
        </p:nvSpPr>
        <p:spPr bwMode="auto">
          <a:xfrm>
            <a:off x="4357688" y="1500188"/>
            <a:ext cx="47863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3. Ребенок </a:t>
            </a: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       У природы живые краски,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Миллионы лучистых соцветий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Для чего чудеса из сказки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 Если в жизни их можно встретить?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C:\Documents and Settings\Admin\Рабочий стол\фотоНовая папка\картинки с выставки 0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071810"/>
            <a:ext cx="3764671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0" y="214313"/>
            <a:ext cx="56435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4. Ребенок </a:t>
            </a:r>
          </a:p>
          <a:p>
            <a:pPr algn="just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        Мы не гости на планете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И земля - наш дом,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Будет в нём светло и чисто,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Если мы спасём: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 И прозрачные озёра, и кедровый бор,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И цветных полей узоры и речной простор.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5. Ребенок </a:t>
            </a: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       Давайте будем беречь планету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Другой такой на свете нету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 Развеем над нею и тучи и дым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 В обиду её никому не дадим.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400" b="1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400" b="1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400" b="1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Все.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Такая планета нужна нам с вами!</a:t>
            </a: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5143500" y="285750"/>
            <a:ext cx="4000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6. Ребенок </a:t>
            </a: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Беречь будем птиц, насекомых, зверей.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От этого станем мы только добрей,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Украсим всю Землю садами, цветами.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>
              <a:latin typeface="Calibri" pitchFamily="34" charset="0"/>
            </a:endParaRPr>
          </a:p>
        </p:txBody>
      </p:sp>
      <p:pic>
        <p:nvPicPr>
          <p:cNvPr id="26626" name="Picture 2" descr="C:\Documents and Settings\Admin\Рабочий стол\фотоНовая папка\картинки с выставки 0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500306"/>
            <a:ext cx="3786182" cy="2514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7" name="Picture 4" descr="C:\Documents and Settings\Admin\Мои документы\Мои рисунки\аним от Тамары\птицы\24m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3714750"/>
            <a:ext cx="1357312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8446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673" name="Picture 1" descr="C:\Documents and Settings\Admin\Рабочий стол\фотоНовая папка\картинки с выставки 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14290"/>
            <a:ext cx="3428992" cy="227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4" name="Picture 2" descr="C:\Documents and Settings\Admin\Рабочий стол\фотоНовая папка\картинки с выставки 0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2786058"/>
            <a:ext cx="3071834" cy="2656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0" y="0"/>
            <a:ext cx="5643563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 исполняют песню</a:t>
            </a:r>
          </a:p>
          <a:p>
            <a:pPr algn="just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«Пусть цветёт планета» .             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Вед. Три клада у природы есть: Вода, Земля и воздух - три её основы. Какая бы ни грянула беда – целы они, всё повторится снова и будет на планете жизнь всегда.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Выходит девочка Маша. В руках держит цветочный горшочек.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Маша. Здравствуйте.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Вед. Здравствуй Маша. Почему ты такая грустная?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Маша. Вот, хотела я цветок вырастить, посадила семечко в горшочек, жду, жду,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а ничего не растёт. Даже не знаю, что и делать.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Вед. Ребята, нужно помочь Маше. Давайте вспомним, без чего не может вырасти растение?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Дети. Без Земли, воды, солнца, чистого воздуха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Вед. Верно, и мы отправляемся в лес, к Матушке-Земле за помощью. Машу, мы возьмём с собой, а  чтобы нам дойти быстрей – запевайте веселей!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0" y="0"/>
            <a:ext cx="7864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Детьми  исполняется  «Песенка друзей»</a:t>
            </a: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Звучит  музыка  и  на  полянку  выходит  Матушка-Земля!</a:t>
            </a:r>
          </a:p>
          <a:p>
            <a:pPr eaLnBrk="0" hangingPunct="0"/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0" y="78581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Земля. Доброе сегодня утро, солнечное. Лес уже проснулся. Здравствуй лес!</a:t>
            </a:r>
          </a:p>
        </p:txBody>
      </p:sp>
      <p:pic>
        <p:nvPicPr>
          <p:cNvPr id="13314" name="Picture 2" descr="C:\Documents and Settings\Admin\Рабочий стол\фотоНовая папка\картинки с выставки 0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3143248"/>
            <a:ext cx="385762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C:\Documents and Settings\Admin\Рабочий стол\фотоНовая папка\картинки с выставки 0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428736"/>
            <a:ext cx="4789586" cy="3181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6" name="Picture 4" descr="C:\Documents and Settings\Admin\Мои документы\Мои рисунки\аним от Тамары\космические 5\s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688" y="1285875"/>
            <a:ext cx="16287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85750" y="357188"/>
            <a:ext cx="885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Вы,  слышите  как  звонко  квакают  лягушки?  Это они  спешат  к  нам 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в  гости  с  веселым  танцем «Озорные  лягушата».</a:t>
            </a:r>
          </a:p>
        </p:txBody>
      </p:sp>
      <p:pic>
        <p:nvPicPr>
          <p:cNvPr id="21505" name="Picture 1" descr="C:\Documents and Settings\Admin\Рабочий стол\фотоНовая папка\картинки с выставки 0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142984"/>
            <a:ext cx="3571900" cy="237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6" name="Picture 2" descr="C:\Documents and Settings\Admin\Рабочий стол\фотоНовая папка\картинки с выставки 0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1214422"/>
            <a:ext cx="3500462" cy="2324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C:\Documents and Settings\Admin\Рабочий стол\фотоНовая папка\картинки с выставки 0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3786190"/>
            <a:ext cx="3714776" cy="2467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40" name="Picture 4" descr="C:\Documents and Settings\Admin\Мои документы\Мои рисунки\аним от Тамары\лягушки\Frog_16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3" y="4000500"/>
            <a:ext cx="2286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 descr="C:\Documents and Settings\Admin\Мои документы\Мои рисунки\аним от Тамары\лягушки\Frog_16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688" y="4071938"/>
            <a:ext cx="2286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214313" y="0"/>
            <a:ext cx="85010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На поляну выбегает зайка.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Заяц. Матушка Земля, Матушка Земля! Помоги скорее у нас беда!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Земля. Что случилось, зайка? Кто тебя напугал?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Заяц. Пришёл в лес злой мальчишка, хулиган по имени Гришка. Он по лесу бродит страх на всех наводит. Кустики ломает, гнёзда разоряет. Всех птиц распугал, мусор раскидал.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Земля. Нужно всех зверей позвать, лес скорее выручать! Звери все скорей сюда, у нас в лесу беда!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Documents and Settings\Admin\Рабочий стол\фотоНовая папка\картинки с выставки 0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3071810"/>
            <a:ext cx="4786346" cy="3178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3" descr="C:\Documents and Settings\Admin\Мои документы\Мои рисунки\аним от Тамары\зайцы\3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2214563"/>
            <a:ext cx="19621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0" y="0"/>
            <a:ext cx="88693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Выходят звери.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Звери. Что случилось?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Заяц. Пришёл в лес злой мальчишка, хулиган по имени Гришка. </a:t>
            </a: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Он по лесу бродит страх на всех наводит, кустики ломает, гнёзда разоряет. </a:t>
            </a: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Всех птиц распугал, мусор раскидал.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Земля. Надо лес выручать, птиц, зверей спасать.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Волк. Напугать его смогу, как завою – У – у – у.</a:t>
            </a: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Он от страха задрожит и из леса убежит.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Заяц. Нет он не испугается!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Медведь. Тогда я его испугаю, за шиворот поймаю, </a:t>
            </a: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всё как надо объясню и из леса прогоню.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Заяц. Нет, он не испугается.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Земля. Я его перехитрю, в лес поглубже заманю, </a:t>
            </a: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попрошу детей кричать и как эхо отвечать.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Documents and Settings\Admin\Рабочий стол\фотоНовая папка\картинки с выставки 0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3427705"/>
            <a:ext cx="3357554" cy="2930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3" descr="C:\Documents and Settings\Admin\Мои документы\Мои рисунки\аним от Тамары\мишки\Bears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4429125"/>
            <a:ext cx="21431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85750" y="571500"/>
            <a:ext cx="171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25" y="1643063"/>
            <a:ext cx="82867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Расширять представление  детей о  различных  природных объектах (воздух. Вода, почва), о жизни на земле;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Обобщать  и  систематизировать знания  детей о жизнедеятельности растений  и животных;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Развивать экологическое  мышление  и творческое  воображение;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Воспитывать  бережное  отношение к животным  и  растениям. </a:t>
            </a: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1285875" y="571500"/>
            <a:ext cx="742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Формировать экологическое сознание и чувство уважения к планете Земля.</a:t>
            </a:r>
          </a:p>
        </p:txBody>
      </p:sp>
      <p:pic>
        <p:nvPicPr>
          <p:cNvPr id="3078" name="Picture 1" descr="C:\Documents and Settings\Admin\Мои документы\Мои рисунки\аним от Тамары\насекомые\BUGHU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4000500"/>
            <a:ext cx="2714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C:\Documents and Settings\Admin\Мои документы\Мои рисунки\аним от Тамары\бабочки\B_Fly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071563"/>
            <a:ext cx="1571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0" y="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Зайка. Нам, ребята, помогайте, и как эхо отвечайте.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Звери уходят за ёлки. Земля остаётся. Выходит Гришка.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Поёт: В лес пришёл я погулять, и зверюшек попугать.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  Всё ломаю, птиц стреляю,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  Вот я смелый какой, я такой.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Documents and Settings\Admin\Рабочий стол\фотоНовая папка\картинки с выставки 0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000108"/>
            <a:ext cx="335758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0" y="0"/>
            <a:ext cx="55880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Дети. Ой, ой.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Гришка. Ой, кто здесь?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Дети. Здесь, здесь.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Гришка. Что – то мне не по себе, страшновато </a:t>
            </a: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стало мне.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Земля. Что, страшно стало? Ты лес обидел, </a:t>
            </a: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вот он тебя и напугал.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Гришка. Простите меня, я больше не буду.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0" y="0"/>
            <a:ext cx="8829675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Земля. Тогда расскажи, как нужно вести себя в лесу?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Гришка. Я не знаю.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Земля. Звери лесные, выходите, как вести себя в лесу Грише расскажите.  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0" y="0"/>
            <a:ext cx="91440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Медведь. Если в лес пришёл гулять, свежим воздухом дышать,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                Бегать, прыгать и скакать, то не надо забывать,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                 Что в лесу нельзя шуметь, даже очень громко петь.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Волк. Ветки дуба не ломать,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            Никогда не забывать: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          Мусор с травки убирать,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          Зря цветов не надо рвать!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2000" b="1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2000" b="1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2000" b="1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2000" b="1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2000" b="1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2000" b="1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Заяц. Из рогатки не стрелять, ты не пришёл не убивать!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         Бабочки пускай летают, ну кому они мешают?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         Здесь не нужно их ловить, топать, хлопать, палкой бить!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Гришка. Я всё понял. Теперь я буду беречь лес!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Земля. Давайте улыбнемся, как хорошо вокруг.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           Природа наш хороший, наш добрый, верный друг!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           Для нас лесной кузнечик споёт среди травы,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           А ветерок сыграет на клавишах листвы!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 descr="C:\Documents and Settings\Admin\Рабочий стол\фотоНовая папка\картинки с выставки 0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214422"/>
            <a:ext cx="4319572" cy="2868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3" descr="C:\Documents and Settings\Admin\Мои документы\Мои рисунки\аним от Тамары\бабочки\B_Fly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74288">
            <a:off x="1603375" y="2576513"/>
            <a:ext cx="18192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214438" y="928688"/>
            <a:ext cx="464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14313" y="214313"/>
            <a:ext cx="4548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Звучит  песня  «Не  дразните  собак»</a:t>
            </a:r>
          </a:p>
        </p:txBody>
      </p:sp>
      <p:pic>
        <p:nvPicPr>
          <p:cNvPr id="14337" name="Picture 1" descr="C:\Documents and Settings\Admin\Рабочий стол\фотоНовая папка\картинки с выставки 0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14290"/>
            <a:ext cx="3105126" cy="2062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0" y="0"/>
            <a:ext cx="88773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Выходит Маша.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Маша. Матушка Земля, мы  к тебе за советом. </a:t>
            </a: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Посадила я цветок, а</a:t>
            </a: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он не растёт, даже не знаю, что делать, может, </a:t>
            </a: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ты нам поможешь?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Земля. Конечно, помогу. Я дам вам земли из леса. Пересадите в эту  землю </a:t>
            </a: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свой цветок, а дальше вам поможет вода, без неё цветку не вырасти. </a:t>
            </a: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А ещё я дарю вам семена цветов.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Если каждый посадит по цветку, то наша планета станет прекрасней!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9" name="Picture 3" descr="C:\Documents and Settings\Admin\Рабочий стол\фотоНовая папка\картинки с выставки 0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571876"/>
            <a:ext cx="4391010" cy="2916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60" name="Picture 4" descr="C:\Documents and Settings\Admin\Мои документы\Мои рисунки\аним от Тамары\цветочные\b2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643313"/>
            <a:ext cx="2143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1" name="Picture 1" descr="C:\Documents and Settings\Admin\Рабочий стол\фотоНовая папка\картинки с выставки 0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3000372"/>
            <a:ext cx="385762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0" y="0"/>
            <a:ext cx="82867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Вед. Ребята, Земля сказала, что без воды нам не обойтись, </a:t>
            </a: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а давайте вспомним, что такое вода, и какой она бывает?</a:t>
            </a: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1 Ребенок </a:t>
            </a: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       В природе путешествует вода.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Она не исчезает никогда.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 То в снег превратится, то в лёд,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  Растает и снова в поход.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2 Ребенок.</a:t>
            </a: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  По горным вершинам, широким долинам,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 Вдруг, в небо взовьётся, дождём обернётся.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Вокруг оглянитесь, в природу вглядитесь,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Нас окружает везде и всегда,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Эта волшебница, наша вода!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3" descr="C:\Documents and Settings\Admin\Мои документы\Мои рисунки\аним от Тамары\бабочки\B_Fly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54023">
            <a:off x="6396038" y="368300"/>
            <a:ext cx="214312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000125" y="0"/>
            <a:ext cx="55721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Исполняется  танец  капелек.</a:t>
            </a:r>
          </a:p>
        </p:txBody>
      </p:sp>
      <p:pic>
        <p:nvPicPr>
          <p:cNvPr id="15361" name="Picture 1" descr="C:\Documents and Settings\Admin\Рабочий стол\фотоНовая папка\картинки с выставки 0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857628"/>
            <a:ext cx="3786214" cy="2514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C:\Documents and Settings\Admin\Рабочий стол\фотоНовая папка\картинки с выставки 0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929066"/>
            <a:ext cx="376467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7" name="Rectangle 3"/>
          <p:cNvSpPr>
            <a:spLocks noChangeArrowheads="1"/>
          </p:cNvSpPr>
          <p:nvPr/>
        </p:nvSpPr>
        <p:spPr bwMode="auto">
          <a:xfrm>
            <a:off x="0" y="0"/>
            <a:ext cx="7929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Вода. Я весёлая такая, я такая озорная,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   Со мною капельки дождя, пролью-ка  их на землю я.  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Documents and Settings\Admin\Рабочий стол\фотоНовая папка\картинки с выставки 0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928670"/>
            <a:ext cx="3605192" cy="2394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9" name="Picture 6" descr="C:\Documents and Settings\Admin\Мои документы\Мои рисунки\аним от Тамары\атмосфера\tu4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500063"/>
            <a:ext cx="321468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8446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0" y="0"/>
            <a:ext cx="91440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pPr algn="just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Маша. Дорогая Вода, помоги нам. </a:t>
            </a:r>
          </a:p>
          <a:p>
            <a:pPr algn="just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Нашему цветку без тебя не вырасти.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Вода. Вот вам чистая вода, </a:t>
            </a: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а теперь вам поможет Солнышко. </a:t>
            </a:r>
          </a:p>
          <a:p>
            <a:pPr algn="just"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До свидания.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 descr="C:\Documents and Settings\Admin\Рабочий стол\фотоНовая папка\картинки с выставки 0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14290"/>
            <a:ext cx="4009438" cy="2663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0" y="0"/>
            <a:ext cx="4633913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2000" b="1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endParaRPr lang="ru-RU" sz="2000" b="1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endParaRPr lang="ru-RU" sz="2000" b="1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endParaRPr lang="ru-RU" sz="2000" b="1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endParaRPr lang="ru-RU" sz="2000" b="1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endParaRPr lang="ru-RU" sz="2000" b="1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Вед. Ребята, для того чтобы вырос </a:t>
            </a: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наш цветок, не достаточно его </a:t>
            </a: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посадить в хорошую землю и полить</a:t>
            </a: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водой, ему ещё необходим солнечный </a:t>
            </a: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свет. Давайте позовём Солнышко.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8" name="Picture 4" descr="C:\Documents and Settings\Admin\Рабочий стол\фотоНовая папка\картинки с выставки 0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500438"/>
            <a:ext cx="4194918" cy="3023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2" name="Picture 5" descr="C:\Documents and Settings\Admin\Мои документы\Мои рисунки\аним от Тамары\космические 5\sun-regula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1714500"/>
            <a:ext cx="2357437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0" y="0"/>
            <a:ext cx="52149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Солнце. </a:t>
            </a: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Я соткано из зноя,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Несу тепло с собою.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Я реки согреваю, природу пробуждаю.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Смотрю с утра в оконце,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И называюсь - Солнце!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Вы меня звали? Что случилось у вас?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 descr="C:\Documents and Settings\Admin\Рабочий стол\фотоНовая папка\картинки с выставки 0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57166"/>
            <a:ext cx="3953456" cy="2625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0" y="0"/>
            <a:ext cx="8620125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Маша. Солнышко, мы хотим вырастить цветок, но без твоего света </a:t>
            </a: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и тепла ему не вырасти.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Солнце. Вам, конечно, помогу, ведь я всех вас так люблю.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              Посмотрите друг на дружку, у кого мои веснушки?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              А теперь вам мой совет: Поставьте цветочек на солнечный свет.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              Будьте все здоровыми, будьте все весёлыми,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               Бегайте, скачите, прыгайте, пляшите!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5" name="Picture 5" descr="C:\Documents and Settings\Admin\Мои документы\Мои рисунки\аним от Тамары\бабочки\Ins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500313"/>
            <a:ext cx="11953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214313" y="428625"/>
            <a:ext cx="721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                               Парный  танец  «Полька»</a:t>
            </a:r>
          </a:p>
        </p:txBody>
      </p:sp>
      <p:pic>
        <p:nvPicPr>
          <p:cNvPr id="18433" name="Picture 1" descr="C:\Documents and Settings\Admin\Рабочий стол\фотоНовая папка\картинки с выставки 0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000108"/>
            <a:ext cx="3766291" cy="2501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4" name="Picture 2" descr="C:\Documents and Settings\Admin\Рабочий стол\фотоНовая папка\картинки с выставки 0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928670"/>
            <a:ext cx="3872233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9" name="Rectangle 3"/>
          <p:cNvSpPr>
            <a:spLocks noChangeArrowheads="1"/>
          </p:cNvSpPr>
          <p:nvPr/>
        </p:nvSpPr>
        <p:spPr bwMode="auto">
          <a:xfrm>
            <a:off x="0" y="0"/>
            <a:ext cx="89820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r>
              <a:rPr lang="ru-RU" sz="900">
                <a:solidFill>
                  <a:srgbClr val="444444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Вед. Солнышко дало нам хороший совет. Ребята, а что ещё необходимо для </a:t>
            </a: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того чтобы вырастить цветок?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Дети. Чистый воздух.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Вед. Правильно, а его нам принесёт весёлый ветерок.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1214438" y="357188"/>
            <a:ext cx="702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Звучит  весёлая  музыка ,  вбегает  «мальчик-ветерок»</a:t>
            </a:r>
          </a:p>
        </p:txBody>
      </p:sp>
      <p:pic>
        <p:nvPicPr>
          <p:cNvPr id="19457" name="Picture 1" descr="C:\Documents and Settings\Admin\Рабочий стол\фотоНовая папка\картинки с выставки 0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000108"/>
            <a:ext cx="3571900" cy="237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285750" y="928688"/>
            <a:ext cx="8858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Ветер. Я по всей земле летаю,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     Тучи быстро разгоняю,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      Неизвестно, где живу,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      Налечу, деревья гну.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      Засвищу, по речке – дрожь.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              Озорник я не уймёшь!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3" name="Rectangle 3"/>
          <p:cNvSpPr>
            <a:spLocks noChangeArrowheads="1"/>
          </p:cNvSpPr>
          <p:nvPr/>
        </p:nvSpPr>
        <p:spPr bwMode="auto">
          <a:xfrm>
            <a:off x="0" y="0"/>
            <a:ext cx="914400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endParaRPr lang="ru-RU" sz="900">
              <a:solidFill>
                <a:srgbClr val="444444"/>
              </a:solidFill>
              <a:ea typeface="Times New Roman" pitchFamily="18" charset="0"/>
              <a:cs typeface="Arial" charset="0"/>
            </a:endParaRP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Маша. Ветер, ты нам очень нужен. Нашему цветку не хватает чистого воздуха.  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Ветер. Я вам помогу, только ответьте на вопрос: Каким я бываю?</a:t>
            </a: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Дети: Сильным, холодным, теплым, ласковым, могучим……………….</a:t>
            </a:r>
            <a:endParaRPr lang="ru-RU" sz="2000" b="1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0" y="0"/>
            <a:ext cx="88344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Ветер. Мне понравилось у  вас  в  гостях, но пора улетать. </a:t>
            </a: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Я совет вам свой даю, напоследок говорю. </a:t>
            </a:r>
          </a:p>
          <a:p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Свежим воздухом дышите, и цветок свой берегите. (Ветер уходит).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Вед. Вот мы собрали все необходимые советы. </a:t>
            </a: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И знаем теперь, что для того чтобы вырастить цветок, нужны: </a:t>
            </a: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чистый воздух, хорошая почва, вода и солнечный свет. Если мы </a:t>
            </a: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будем беречь эти земные богатства. То наша планета станет ещё красивее.</a:t>
            </a:r>
          </a:p>
          <a:p>
            <a:pPr eaLnBrk="0" hangingPunct="0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Выходят  дети  и  читают  стихи.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40386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2000" b="1" dirty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</a:t>
            </a:r>
          </a:p>
          <a:p>
            <a:pPr marL="457200" indent="-45720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 будет славным день в апреле,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вечным в будущих годах.</a:t>
            </a: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пусть прозрачней акварели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Сияет воздух в городах!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Ребенок</a:t>
            </a: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сияло ярко солнце,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не померк наш день во мгле,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Немало сделать нам придётся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Во имя жизни на  Земле.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Прямоугольник 5"/>
          <p:cNvSpPr>
            <a:spLocks noChangeArrowheads="1"/>
          </p:cNvSpPr>
          <p:nvPr/>
        </p:nvSpPr>
        <p:spPr bwMode="auto">
          <a:xfrm>
            <a:off x="4357688" y="2786063"/>
            <a:ext cx="41433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3. Ребенок.</a:t>
            </a:r>
          </a:p>
          <a:p>
            <a:pPr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Всё дело только в человеке,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Он может сделать чудеса: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Спасти зверей, очистить реки,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разбить сады, взрастить леса!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3" descr="C:\Documents and Settings\Admin\Мои документы\Мои рисунки\аним от Тамары\цветочные 1\daisy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4357688"/>
            <a:ext cx="29765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8446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00" name="Picture 2" descr="C:\Documents and Settings\Admin\Мои документы\Мои рисунки\аним от Тамары\бабочки\B_Fly0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25" y="214313"/>
            <a:ext cx="1590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0595" y="500042"/>
            <a:ext cx="574735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Предварительная  работа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285750" y="1428750"/>
            <a:ext cx="82153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Чтение  с  детьми  художественной  литературы  на  экологическую  тему;</a:t>
            </a:r>
          </a:p>
          <a:p>
            <a:pPr marL="342900" indent="-342900">
              <a:buFontTx/>
              <a:buAutoNum type="arabicPeriod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Рассматривание   энциклопедий;</a:t>
            </a:r>
          </a:p>
          <a:p>
            <a:pPr marL="342900" indent="-342900">
              <a:buFontTx/>
              <a:buAutoNum type="arabicPeriod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Изготовление с детьми коллажей  на  экологическую  тематику;</a:t>
            </a:r>
          </a:p>
          <a:p>
            <a:pPr marL="342900" indent="-342900">
              <a:buFontTx/>
              <a:buAutoNum type="arabicPeriod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Игры  малой  подвижности</a:t>
            </a:r>
          </a:p>
          <a:p>
            <a:pPr marL="342900" indent="-342900">
              <a:buFontTx/>
              <a:buAutoNum type="arabicPeriod"/>
            </a:pPr>
            <a:endParaRPr lang="ru-RU">
              <a:latin typeface="Calibri" pitchFamily="34" charset="0"/>
            </a:endParaRPr>
          </a:p>
        </p:txBody>
      </p:sp>
      <p:pic>
        <p:nvPicPr>
          <p:cNvPr id="2051" name="Picture 3" descr="C:\Documents and Settings\Admin\Мои документы\Мои рисунки\занятие у Некипеловой Е.В.Новая папка (4)\000_39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000372"/>
            <a:ext cx="342920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Documents and Settings\Admin\Мои документы\Мои рисунки\занятие у Некипеловой Е.В.Новая папка (4)\000_39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2928934"/>
            <a:ext cx="3619490" cy="2714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45" name="Picture 1" descr="C:\Documents and Settings\Admin\Рабочий стол\фотоНовая папка\картинки с выставки 0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464347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Documents and Settings\Admin\Рабочий стол\фотоНовая папка\картинки с выставки 0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3143248"/>
            <a:ext cx="4840291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0" name="Picture 3" descr="C:\Documents and Settings\Admin\Мои документы\Мои рисунки\аним от Тамары\насекомые\Ins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429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" descr="C:\Documents and Settings\Admin\Мои документы\Мои рисунки\аним от Тамары\насекомые\Ins0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857250"/>
            <a:ext cx="2928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5357813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sz="900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Вед. Я знаю, ребята, что хватит нам дел.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Творите добро, кто ещё не успел.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Любите животных, людей и цветы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Прошу вас не прячьте своей доброты.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</a:t>
            </a:r>
          </a:p>
          <a:p>
            <a:pPr marL="457200" indent="-457200"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Я знаю, ребята, что хватит нам дел,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Творите добро, кто ещё не успел.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Любите животных, людей и цветы.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Прошу вас, не прячьте своей доброты!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Ребенок.</a:t>
            </a: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Вопросов много есть на свете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И мы решить бы их смогли,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Когда б не день был на планете,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А наш  Всемирный год Земли!           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193" name="Picture 1" descr="C:\Documents and Settings\Admin\Рабочий стол\фотоНовая папка\картинки с выставки 0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1714488"/>
            <a:ext cx="6105522" cy="4055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 flipH="1">
            <a:off x="500063" y="428625"/>
            <a:ext cx="8072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Дети  исполняют  песню  «Землю  обмотали  тоненькие  нити»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7" y="857232"/>
            <a:ext cx="764386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 за  внимание!</a:t>
            </a:r>
          </a:p>
        </p:txBody>
      </p:sp>
      <p:pic>
        <p:nvPicPr>
          <p:cNvPr id="34821" name="Picture 1" descr="C:\Documents and Settings\Admin\Мои документы\Мои рисунки\аним от Тамары\бабочки\B_Fly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0930">
            <a:off x="2894013" y="2262188"/>
            <a:ext cx="2795587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8446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428750" y="9286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24" name="Picture 2" descr="C:\Documents and Settings\Admin\Мои документы\Мои рисунки\аним от Тамары\бабочки\B_Fly0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25" y="214313"/>
            <a:ext cx="1590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0595" y="500042"/>
            <a:ext cx="574735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Предварительная  работа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642938" y="1000125"/>
            <a:ext cx="7143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5. Занятия  познавательно цикла с   использованием  мультимедийного  оборудования.</a:t>
            </a:r>
          </a:p>
        </p:txBody>
      </p:sp>
      <p:pic>
        <p:nvPicPr>
          <p:cNvPr id="56322" name="Picture 2" descr="C:\Documents and Settings\Admin\Мои документы\Мои рисунки\занятие у Некипеловой Е.В.Новая папка (4)\000_39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714488"/>
            <a:ext cx="3501137" cy="2625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323" name="Picture 3" descr="C:\Documents and Settings\Admin\Мои документы\Мои рисунки\занятие у Некипеловой Е.В.Новая папка (4)\000_39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2428868"/>
            <a:ext cx="3691647" cy="2768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9" name="Picture 4" descr="C:\Documents and Settings\Admin\Мои документы\Мои рисунки\аним от Тамары\цветочные\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0" y="4286250"/>
            <a:ext cx="207168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D:\Documents and Settings\User\Рабочий стол\фотоНовая папка\картинки с выставки 0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786190"/>
            <a:ext cx="3786182" cy="2547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D:\Documents and Settings\User\Рабочий стол\фотоНовая папка\картинки с выставки 0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3786190"/>
            <a:ext cx="3857620" cy="2507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D:\Documents and Settings\User\Рабочий стол\фотоНовая папка\картинки с выставки 0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714356"/>
            <a:ext cx="2786082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D:\Documents and Settings\User\Рабочий стол\фотоНовая папка\картинки с выставки 02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714356"/>
            <a:ext cx="271461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357313" y="285750"/>
            <a:ext cx="6615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6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.  Изготовление плакатов  и  листовок  в  защиту  леса.</a:t>
            </a:r>
          </a:p>
        </p:txBody>
      </p:sp>
      <p:pic>
        <p:nvPicPr>
          <p:cNvPr id="6152" name="Picture 1" descr="C:\Documents and Settings\Admin\Мои документы\Мои рисунки\аним от Тамары\цветочные\2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14750" y="1285875"/>
            <a:ext cx="16954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418" name="Picture 2" descr="C:\Documents and Settings\Admin\Мои документы\Мои рисунки\Новая папка\000_33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85728"/>
            <a:ext cx="2428892" cy="2789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419" name="Picture 3" descr="C:\Documents and Settings\Admin\Мои документы\Мои рисунки\Новая папка\000_33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286124"/>
            <a:ext cx="4141303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420" name="Picture 4" descr="C:\Documents and Settings\Admin\Мои документы\Мои рисунки\Новая папка\000_34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286124"/>
            <a:ext cx="392909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421" name="Picture 5" descr="C:\Documents and Settings\Admin\Мои документы\Мои рисунки\стангазета по ПБНовая папка (2)\000_348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98" y="214290"/>
            <a:ext cx="2357454" cy="2891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5" name="Picture 6" descr="C:\Documents and Settings\Admin\Мои документы\Мои рисунки\аним от Тамары\цветочные 1\anemone0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13" y="928688"/>
            <a:ext cx="207168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D:\Documents and Settings\User\Рабочий стол\фотоНовая папка\картинки с выставки 0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357298"/>
            <a:ext cx="7429552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2" descr="C:\Documents and Settings\Admin\Мои документы\Мои рисунки\аним от Тамары\бабочки\B_Fly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192088"/>
            <a:ext cx="185737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 descr="C:\Documents and Settings\Admin\Мои документы\Мои рисунки\аним от Тамары\бабочки\B_Fly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22930">
            <a:off x="343694" y="59531"/>
            <a:ext cx="173672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2357438" y="428625"/>
            <a:ext cx="5214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7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. Изготовление  декораций  для 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экологического праздника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D:\Documents and Settings\User\Рабочий стол\фотоНовая папка\картинки с выставки 0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57166"/>
            <a:ext cx="4429156" cy="2941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D:\Documents and Settings\User\Рабочий стол\фотоНовая папка\картинки с выставки 0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642918"/>
            <a:ext cx="2857520" cy="4268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D:\Documents and Settings\User\Рабочий стол\фотоНовая папка\картинки с выставки 0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929066"/>
            <a:ext cx="370506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1" descr="C:\Documents and Settings\Admin\Мои документы\Мои рисунки\аним от Тамары\атмосфера\r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3571875"/>
            <a:ext cx="1571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24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Picture 5" descr="D:\Documents and Settings\User\Рабочий стол\фотоНовая папка\картинки с выставки 0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85728"/>
            <a:ext cx="485775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37" name="Picture 1" descr="C:\Documents and Settings\Admin\Рабочий стол\фотоНовая папка\картинки с выставки 0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429000"/>
            <a:ext cx="333442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38" name="Picture 2" descr="C:\Documents and Settings\Admin\Рабочий стол\фотоНовая папка\картинки с выставки 0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18817" y="3429000"/>
            <a:ext cx="3441985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3" descr="C:\Documents and Settings\Admin\Мои документы\Мои рисунки\аним от Тамары\деревья\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75" y="642938"/>
            <a:ext cx="1571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C:\Documents and Settings\Admin\Мои документы\Мои рисунки\аним от Тамары\деревья\tree2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642938"/>
            <a:ext cx="1571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1036</Words>
  <PresentationFormat>Экран (4:3)</PresentationFormat>
  <Paragraphs>429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44</cp:revision>
  <dcterms:modified xsi:type="dcterms:W3CDTF">2015-03-06T08:37:55Z</dcterms:modified>
</cp:coreProperties>
</file>