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FC744-D643-4665-9C5D-5283631D0CF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92C73E02-B34D-4E20-9F3B-B95589C5E65F}" type="pres">
      <dgm:prSet presAssocID="{9FFFC744-D643-4665-9C5D-5283631D0CF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F452A-DF61-491D-B142-2FB4359D0D4B}" type="presOf" srcId="{9FFFC744-D643-4665-9C5D-5283631D0CFA}" destId="{92C73E02-B34D-4E20-9F3B-B95589C5E65F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2394" y="-746975"/>
            <a:ext cx="8001000" cy="297180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образовательное 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общеразвмуниципального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ивающего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вида№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11б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763" y="5640946"/>
            <a:ext cx="6400800" cy="1850263"/>
          </a:xfrm>
        </p:spPr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Автор: Аллахвердян Жанна Владимировна, воспитатель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0"/>
            <a:ext cx="305066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45426" y="296338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интегрированной НОД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модельеры – дизайнеры»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8" y="286553"/>
            <a:ext cx="11464195" cy="6307429"/>
          </a:xfrm>
        </p:spPr>
      </p:pic>
    </p:spTree>
    <p:extLst>
      <p:ext uri="{BB962C8B-B14F-4D97-AF65-F5344CB8AC3E}">
        <p14:creationId xmlns:p14="http://schemas.microsoft.com/office/powerpoint/2010/main" val="352313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27" y="3547533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435504"/>
              </p:ext>
            </p:extLst>
          </p:nvPr>
        </p:nvGraphicFramePr>
        <p:xfrm flipV="1">
          <a:off x="684213" y="4300537"/>
          <a:ext cx="8534400" cy="239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" y="298342"/>
            <a:ext cx="11541913" cy="62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031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0"/>
            <a:ext cx="57116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07431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0" y="-463"/>
            <a:ext cx="4905219" cy="68584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0"/>
            <a:ext cx="5277677" cy="68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9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1087" cy="684974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30264"/>
            <a:ext cx="8179235" cy="6819483"/>
          </a:xfrm>
        </p:spPr>
      </p:pic>
    </p:spTree>
    <p:extLst>
      <p:ext uri="{BB962C8B-B14F-4D97-AF65-F5344CB8AC3E}">
        <p14:creationId xmlns:p14="http://schemas.microsoft.com/office/powerpoint/2010/main" val="14929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41668"/>
            <a:ext cx="3361386" cy="655534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1668"/>
            <a:ext cx="4726546" cy="6555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141668"/>
            <a:ext cx="3554569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247919"/>
            <a:ext cx="11127345" cy="6334632"/>
          </a:xfrm>
        </p:spPr>
      </p:pic>
    </p:spTree>
    <p:extLst>
      <p:ext uri="{BB962C8B-B14F-4D97-AF65-F5344CB8AC3E}">
        <p14:creationId xmlns:p14="http://schemas.microsoft.com/office/powerpoint/2010/main" val="20846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3" y="293320"/>
            <a:ext cx="11634429" cy="6223389"/>
          </a:xfrm>
        </p:spPr>
      </p:pic>
    </p:spTree>
    <p:extLst>
      <p:ext uri="{BB962C8B-B14F-4D97-AF65-F5344CB8AC3E}">
        <p14:creationId xmlns:p14="http://schemas.microsoft.com/office/powerpoint/2010/main" val="5543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69" y="4676648"/>
            <a:ext cx="8534400" cy="15070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34" y="529659"/>
            <a:ext cx="3873408" cy="50726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1" y="176946"/>
            <a:ext cx="2459866" cy="2371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6" y="196860"/>
            <a:ext cx="3478811" cy="2971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3001865"/>
            <a:ext cx="2868687" cy="3349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71" y="3429000"/>
            <a:ext cx="2507919" cy="33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37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</TotalTime>
  <Words>19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3</vt:lpstr>
      <vt:lpstr>Сектор</vt:lpstr>
      <vt:lpstr>Муниципальное дошкольное  автономное образовательное  учреждение детский сад общеразвмуниципального образования Кореновский РАЙОН ивающего вида№11б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 автономное образовательное  учреждение детский сад общеразвмуниципального образования Кореновский РАЙОН ивающего вида№11</dc:title>
  <dc:creator>Жанна</dc:creator>
  <cp:lastModifiedBy>Жанна</cp:lastModifiedBy>
  <cp:revision>10</cp:revision>
  <dcterms:created xsi:type="dcterms:W3CDTF">2014-05-23T10:09:56Z</dcterms:created>
  <dcterms:modified xsi:type="dcterms:W3CDTF">2014-05-23T17:45:07Z</dcterms:modified>
</cp:coreProperties>
</file>