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11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08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88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54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819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80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85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97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92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42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33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8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64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80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58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98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47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96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14F8-73DF-44D4-AE24-74A06E6A50B6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3A0A-FE40-47AE-BDBE-2C7D8A346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809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54" y="498764"/>
            <a:ext cx="9187525" cy="3954483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7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sz="7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73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7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</a:t>
            </a:r>
            <a:r>
              <a:rPr lang="ru-RU" sz="7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sz="73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br>
              <a:rPr lang="ru-RU" sz="73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7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73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7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7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sz="73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й</a:t>
            </a:r>
            <a:r>
              <a:rPr lang="ru-RU" sz="73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7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</a:t>
            </a:r>
            <a:r>
              <a:rPr lang="ru-RU" sz="7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sz="7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73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73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ш</a:t>
            </a:r>
            <a:r>
              <a:rPr lang="ru-RU" sz="7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7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sz="73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9583">
            <a:off x="-984" y="3289465"/>
            <a:ext cx="4834750" cy="3645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6597">
            <a:off x="9462865" y="560876"/>
            <a:ext cx="2381250" cy="3190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82857" y="5268686"/>
            <a:ext cx="374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MS Reference Sans Serif" panose="020B0604030504040204" pitchFamily="34" charset="0"/>
              </a:rPr>
              <a:t>Выполнила воспитатель первой квалификационной категории Докшина Т.Н </a:t>
            </a:r>
            <a:endParaRPr lang="ru-RU" i="1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2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Молодцы!!!</a:t>
            </a:r>
            <a:endParaRPr lang="ru-RU" sz="5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51745">
            <a:off x="3575276" y="2409443"/>
            <a:ext cx="3823947" cy="37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4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879" y="439386"/>
            <a:ext cx="3429141" cy="1511135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Скворечник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5879" y="2683823"/>
            <a:ext cx="3238703" cy="29621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5020" y="2398816"/>
            <a:ext cx="5403272" cy="35611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Мы построили дворец, </a:t>
            </a:r>
          </a:p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Поселился в нем певец,</a:t>
            </a:r>
          </a:p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 шесте дворец весит,</a:t>
            </a:r>
          </a:p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Из окна отличный вид.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1" y="753227"/>
            <a:ext cx="3109609" cy="108094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Аквариум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849" y="2433330"/>
            <a:ext cx="2630433" cy="26578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4794203" cy="35993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этом домике жильцы</a:t>
            </a:r>
          </a:p>
          <a:p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 умелые пловцы.</a:t>
            </a:r>
          </a:p>
          <a:p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Это что за дом такой </a:t>
            </a:r>
          </a:p>
          <a:p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 краев налит водой?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580571"/>
            <a:ext cx="9613859" cy="1253596"/>
          </a:xfrm>
        </p:spPr>
        <p:txBody>
          <a:bodyPr>
            <a:normAutofit/>
          </a:bodyPr>
          <a:lstStyle/>
          <a:p>
            <a:pPr algn="r"/>
            <a:r>
              <a:rPr lang="ru-RU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Ульи и пчелы</a:t>
            </a:r>
            <a:endParaRPr lang="ru-RU" sz="4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b="100000" l="0" r="100000" t="0">
                        <a14:foregroundMark x1="56780" x2="81719" y1="11316" y2="11316"/>
                        <a14:foregroundMark x1="47942" x2="89346" y1="4850" y2="4850"/>
                        <a14:foregroundMark x1="94794" x2="97821" y1="8891" y2="0"/>
                        <a14:foregroundMark x1="13680" x2="64770" y1="6813" y2="8083"/>
                        <a14:foregroundMark x1="33172" x2="38257" y1="5658" y2="5196"/>
                        <a14:foregroundMark x1="44915" x2="44915" y1="5196" y2="5196"/>
                        <a14:foregroundMark x1="29782" x2="40315" y1="1155" y2="1155"/>
                        <a14:foregroundMark x1="6053" x2="6901" y1="6005" y2="21363"/>
                        <a14:foregroundMark x1="8596" x2="15012" y1="4388" y2="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7"/>
          <a:stretch/>
        </p:blipFill>
        <p:spPr>
          <a:xfrm>
            <a:off x="6743431" y="1677574"/>
            <a:ext cx="3434634" cy="5180426"/>
          </a:xfrm>
          <a:ln>
            <a:solidFill>
              <a:srgbClr val="92D05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5822078" cy="359931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Что за чудо-городок –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Ярких домиков рядок.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В каждом домике народ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Лето все готовит мед.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b="1" i="1" dirty="0" smtClean="0">
                <a:solidFill>
                  <a:srgbClr val="FFFF00"/>
                </a:solidFill>
              </a:rPr>
              <a:t>Гнездо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" b="-6"/>
          <a:stretch/>
        </p:blipFill>
        <p:spPr>
          <a:xfrm>
            <a:off x="7184572" y="2465249"/>
            <a:ext cx="4151441" cy="34709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5502765" cy="359931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C99FF"/>
                </a:solidFill>
              </a:rPr>
              <a:t>У крылатых мастеров</a:t>
            </a:r>
          </a:p>
          <a:p>
            <a:r>
              <a:rPr lang="ru-RU" sz="3600" dirty="0" smtClean="0">
                <a:solidFill>
                  <a:srgbClr val="CC99FF"/>
                </a:solidFill>
              </a:rPr>
              <a:t>Не бывает топоров</a:t>
            </a:r>
          </a:p>
          <a:p>
            <a:r>
              <a:rPr lang="ru-RU" sz="3600" dirty="0" smtClean="0">
                <a:solidFill>
                  <a:srgbClr val="CC99FF"/>
                </a:solidFill>
              </a:rPr>
              <a:t>Без гвоздей и молотков</a:t>
            </a:r>
          </a:p>
          <a:p>
            <a:r>
              <a:rPr lang="ru-RU" sz="3600" dirty="0" smtClean="0">
                <a:solidFill>
                  <a:srgbClr val="CC99FF"/>
                </a:solidFill>
              </a:rPr>
              <a:t>Понастроили домов.</a:t>
            </a:r>
            <a:endParaRPr lang="ru-RU" sz="3600" dirty="0">
              <a:solidFill>
                <a:srgbClr val="CC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i="1" dirty="0" smtClean="0">
                <a:solidFill>
                  <a:srgbClr val="FFFF00"/>
                </a:solidFill>
              </a:rPr>
              <a:t>Дупло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370" y="2336872"/>
            <a:ext cx="5938059" cy="39804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02971"/>
            <a:ext cx="5965370" cy="473165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черном халате, в красном берете</a:t>
            </a: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Мастер лесной почти не заметен.</a:t>
            </a: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Он по сосне постучал долотом –</a:t>
            </a: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Белке с бельчатами выстроил дом.</a:t>
            </a: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Рыжей семейке в доме тепло.</a:t>
            </a: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Как называется домик?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9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800" b="1" i="1" dirty="0" smtClean="0">
                <a:solidFill>
                  <a:srgbClr val="7030A0"/>
                </a:solidFill>
              </a:rPr>
              <a:t>Палатка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127" y="2723412"/>
            <a:ext cx="6393873" cy="35938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574" y="2164424"/>
            <a:ext cx="5791200" cy="359931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В нем обычно не живут, 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Лишь в поход его берут.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Под сосной в нём спится сладко,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А зовётся дом …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4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400" b="1" i="1" dirty="0" smtClean="0">
                <a:solidFill>
                  <a:schemeClr val="accent3"/>
                </a:solidFill>
              </a:rPr>
              <a:t>Теплица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8800" y="2915107"/>
            <a:ext cx="4770582" cy="3335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685" y="1834167"/>
            <a:ext cx="6720115" cy="48424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огороде дом стеклянный,</a:t>
            </a:r>
          </a:p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Его строили мы сами,</a:t>
            </a:r>
          </a:p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Там живут без драк и ссоры </a:t>
            </a:r>
          </a:p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Огурцы и помидоры.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5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b="1" i="1" dirty="0" smtClean="0">
                <a:solidFill>
                  <a:srgbClr val="FFFF00"/>
                </a:solidFill>
              </a:rPr>
              <a:t>Муравейник и муравей  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5"/>
          <a:stretch/>
        </p:blipFill>
        <p:spPr>
          <a:xfrm>
            <a:off x="7213600" y="3018970"/>
            <a:ext cx="4241588" cy="27833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429" y="2336872"/>
            <a:ext cx="6778171" cy="359931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Под сосной, в лесу гостом,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Из хвоинок строит дом.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Он работник настоящий,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Очень-очень работящий.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9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109</TotalTime>
  <Words>187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Берлин</vt:lpstr>
      <vt:lpstr>У кого  какой домишко? </vt:lpstr>
      <vt:lpstr>Скворечник</vt:lpstr>
      <vt:lpstr>Аквариум</vt:lpstr>
      <vt:lpstr>Ульи и пчелы</vt:lpstr>
      <vt:lpstr>Гнездо</vt:lpstr>
      <vt:lpstr>Дупло</vt:lpstr>
      <vt:lpstr>Палатка </vt:lpstr>
      <vt:lpstr>Теплица </vt:lpstr>
      <vt:lpstr>Муравейник и муравей  </vt:lpstr>
      <vt:lpstr>Молодцы!!!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кого  какой домишко?</dc:title>
  <dc:creator>Пользователь Windows</dc:creator>
  <cp:lastModifiedBy>Анютка</cp:lastModifiedBy>
  <cp:revision>10</cp:revision>
  <dcterms:created xsi:type="dcterms:W3CDTF">2014-01-16T15:00:10Z</dcterms:created>
  <dcterms:modified xsi:type="dcterms:W3CDTF">2015-03-09T00:21:54Z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3250521</vt:lpwstr>
  </property>
  <property fmtid="{D5CDD505-2E9C-101B-9397-08002B2CF9AE}" pid="3" name="NXPowerLiteSettings">
    <vt:lpwstr>E7000400038000</vt:lpwstr>
  </property>
  <property fmtid="{D5CDD505-2E9C-101B-9397-08002B2CF9AE}" pid="4" name="NXPowerLiteVersion">
    <vt:lpwstr>D6.2.5</vt:lpwstr>
  </property>
</Properties>
</file>