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604A-1FC2-4671-B55F-8413E8237EC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DE604-4611-4EFB-826D-F4A483B16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30243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Методическая разработка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2800" b="1" i="1" dirty="0" smtClean="0"/>
              <a:t>по ознакомлению детей  со свойствами бумаги</a:t>
            </a:r>
            <a:br>
              <a:rPr lang="ru-RU" sz="2800" b="1" i="1" dirty="0" smtClean="0"/>
            </a:br>
            <a:r>
              <a:rPr lang="ru-RU" b="1" i="1" dirty="0" smtClean="0"/>
              <a:t>«</a:t>
            </a:r>
            <a:r>
              <a:rPr lang="ru-RU" b="1" dirty="0" smtClean="0"/>
              <a:t>Поможем жителям Солнечного города»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/>
              <a:t>с использованием технологии исследовательской, опытно- экспериментальной и поисковой деятельности</a:t>
            </a:r>
            <a:br>
              <a:rPr lang="ru-RU" sz="2800" b="1" i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7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  <a:p>
            <a:pPr algn="r">
              <a:buNone/>
            </a:pPr>
            <a:r>
              <a:rPr lang="ru-RU" sz="2000" b="1" dirty="0" smtClean="0"/>
              <a:t>Составила воспитатель первой </a:t>
            </a:r>
          </a:p>
          <a:p>
            <a:pPr algn="r">
              <a:buNone/>
            </a:pPr>
            <a:r>
              <a:rPr lang="ru-RU" sz="2000" b="1" dirty="0" smtClean="0"/>
              <a:t>Квалификационной категории</a:t>
            </a:r>
            <a:r>
              <a:rPr lang="en-US" sz="2000" b="1" dirty="0" smtClean="0"/>
              <a:t>:</a:t>
            </a:r>
            <a:endParaRPr lang="ru-RU" sz="2000" b="1" dirty="0" smtClean="0"/>
          </a:p>
          <a:p>
            <a:pPr algn="r">
              <a:buNone/>
            </a:pPr>
            <a:r>
              <a:rPr lang="ru-RU" sz="2000" b="1" dirty="0" smtClean="0"/>
              <a:t>Чикал Тамара Олеговна</a:t>
            </a:r>
            <a:endParaRPr lang="ru-RU" sz="2000" b="1" dirty="0"/>
          </a:p>
        </p:txBody>
      </p:sp>
      <p:pic>
        <p:nvPicPr>
          <p:cNvPr id="7173" name="Picture 5" descr="http://im8-tub-ru.yandex.net/i?id=49464165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645024"/>
            <a:ext cx="280831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36815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Задачи</a:t>
            </a:r>
            <a:endParaRPr lang="ru-RU" sz="40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24936" cy="48245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Систематизировать знания детей о свойствах бумаги, ее видах, назначениях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Закреплять умение сгибать лист бумаги пополам , совмещая углы и стороны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Закреплять способы работы с ножницами, трафаретами, иголкой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Закреплять знания о том, из чего состоит книга- обложка, титульный лист, содержание</a:t>
            </a:r>
          </a:p>
          <a:p>
            <a:pPr algn="l">
              <a:buFont typeface="Arial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148" name="Picture 4" descr="http://im2-tub-ru.yandex.net/i?id=92935034-1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013176"/>
            <a:ext cx="1733550" cy="1572766"/>
          </a:xfrm>
          <a:prstGeom prst="rect">
            <a:avLst/>
          </a:prstGeom>
          <a:noFill/>
        </p:spPr>
      </p:pic>
      <p:pic>
        <p:nvPicPr>
          <p:cNvPr id="6150" name="Picture 6" descr="http://im0-tub-ru.yandex.net/i?id=360136973-1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085184"/>
            <a:ext cx="1905000" cy="1428750"/>
          </a:xfrm>
          <a:prstGeom prst="rect">
            <a:avLst/>
          </a:prstGeom>
          <a:noFill/>
        </p:spPr>
      </p:pic>
      <p:pic>
        <p:nvPicPr>
          <p:cNvPr id="6152" name="Picture 8" descr="http://im7-tub-ru.yandex.net/i?id=27412798-1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5085184"/>
            <a:ext cx="2200275" cy="1428750"/>
          </a:xfrm>
          <a:prstGeom prst="rect">
            <a:avLst/>
          </a:prstGeom>
          <a:noFill/>
        </p:spPr>
      </p:pic>
      <p:sp>
        <p:nvSpPr>
          <p:cNvPr id="6154" name="AutoShape 10" descr="http://im6-tub-ru.yandex.net/i?id=644285451-60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6" name="Picture 12" descr="http://im6-tub-ru.yandex.net/i?id=644285451-6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5085184"/>
            <a:ext cx="2286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Предварительная работа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Рассматривание различных детских журналов</a:t>
            </a:r>
          </a:p>
          <a:p>
            <a:r>
              <a:rPr lang="ru-RU" sz="2800" dirty="0" smtClean="0"/>
              <a:t>Беседы по содержанию понравившихся журналов</a:t>
            </a:r>
          </a:p>
          <a:p>
            <a:r>
              <a:rPr lang="ru-RU" sz="2800" dirty="0" smtClean="0"/>
              <a:t>Знакомство со структурой журнала- обложка, титульный лист, содержание, рубрики</a:t>
            </a:r>
            <a:endParaRPr lang="ru-RU" sz="2800" dirty="0"/>
          </a:p>
        </p:txBody>
      </p:sp>
      <p:pic>
        <p:nvPicPr>
          <p:cNvPr id="5124" name="Picture 4" descr="http://im3-tub-ru.yandex.net/i?id=263460871-4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645024"/>
            <a:ext cx="2952328" cy="2592288"/>
          </a:xfrm>
          <a:prstGeom prst="rect">
            <a:avLst/>
          </a:prstGeom>
          <a:noFill/>
        </p:spPr>
      </p:pic>
      <p:pic>
        <p:nvPicPr>
          <p:cNvPr id="5126" name="Picture 6" descr="http://im3-tub-ru.yandex.net/i?id=355014853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717032"/>
            <a:ext cx="1872208" cy="2160240"/>
          </a:xfrm>
          <a:prstGeom prst="rect">
            <a:avLst/>
          </a:prstGeom>
          <a:noFill/>
        </p:spPr>
      </p:pic>
      <p:pic>
        <p:nvPicPr>
          <p:cNvPr id="5128" name="Picture 8" descr="http://im2-tub-ru.yandex.net/i?id=34743311-5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645024"/>
            <a:ext cx="169582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Ход мероприятия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Игровой момент</a:t>
            </a:r>
          </a:p>
          <a:p>
            <a:pPr>
              <a:buNone/>
            </a:pPr>
            <a:r>
              <a:rPr lang="ru-RU" sz="2400" dirty="0" smtClean="0"/>
              <a:t>Ребята, я сегодня шла на работу и у дверей нашего сада нашла конверт, а там письмо для всех детей от жителей Солнечного города</a:t>
            </a:r>
            <a:r>
              <a:rPr lang="en-US" sz="2400" dirty="0" smtClean="0"/>
              <a:t>. </a:t>
            </a:r>
            <a:r>
              <a:rPr lang="ru-RU" sz="2400" dirty="0" smtClean="0"/>
              <a:t>Они очень любят читать детские журналы, как и мы, но так увлеклись, что все перечитали и  они у них закончились</a:t>
            </a:r>
            <a:r>
              <a:rPr lang="en-US" sz="2400" dirty="0" smtClean="0"/>
              <a:t>.</a:t>
            </a:r>
            <a:r>
              <a:rPr lang="ru-RU" sz="2400" dirty="0" smtClean="0"/>
              <a:t> Все малышки в городе </a:t>
            </a:r>
            <a:r>
              <a:rPr lang="ru-RU" sz="2400" dirty="0" err="1" smtClean="0"/>
              <a:t>апечалины</a:t>
            </a:r>
            <a:r>
              <a:rPr lang="ru-RU" sz="2400" dirty="0" smtClean="0"/>
              <a:t> по этому поводу</a:t>
            </a:r>
            <a:r>
              <a:rPr lang="en-US" sz="2400" dirty="0" smtClean="0"/>
              <a:t>.</a:t>
            </a:r>
            <a:r>
              <a:rPr lang="ru-RU" sz="2400" dirty="0" smtClean="0"/>
              <a:t> Давайте поможем нашим друзьям , откроем свое издательство и напечатаем много журналов, чтобы на долго всем хватило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Опытно- экспериментальная работа</a:t>
            </a:r>
            <a:endParaRPr lang="ru-RU" sz="40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№1</a:t>
            </a:r>
            <a:r>
              <a:rPr lang="ru-RU" sz="2400" dirty="0" smtClean="0"/>
              <a:t>  Ребята, давайте проверим, как бумага мнется, как сгибается</a:t>
            </a:r>
            <a:r>
              <a:rPr lang="en-US" sz="2400" dirty="0" smtClean="0"/>
              <a:t>.</a:t>
            </a:r>
            <a:r>
              <a:rPr lang="ru-RU" sz="2400" dirty="0" smtClean="0"/>
              <a:t> Это очень важно, потому что при изготовлении журнала бумагу придется сгибать</a:t>
            </a:r>
            <a:r>
              <a:rPr lang="en-US" sz="2400" dirty="0" smtClean="0"/>
              <a:t>. </a:t>
            </a:r>
            <a:r>
              <a:rPr lang="ru-RU" sz="2400" dirty="0" smtClean="0"/>
              <a:t>Возьмем туалетную, писчую бумагу и картон, </a:t>
            </a:r>
            <a:r>
              <a:rPr lang="ru-RU" sz="2400" dirty="0" err="1" smtClean="0"/>
              <a:t>сначало</a:t>
            </a:r>
            <a:r>
              <a:rPr lang="ru-RU" sz="2400" dirty="0" smtClean="0"/>
              <a:t> мы ее согнем, затем сомнем</a:t>
            </a:r>
            <a:r>
              <a:rPr lang="en-US" sz="2400" dirty="0" smtClean="0"/>
              <a:t>.</a:t>
            </a:r>
            <a:r>
              <a:rPr lang="ru-RU" sz="2400" dirty="0" smtClean="0"/>
              <a:t> Как вы думаете, какую из них лучше взять для журнала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ru-RU" sz="2800" b="1" dirty="0" smtClean="0"/>
              <a:t>№2</a:t>
            </a:r>
            <a:r>
              <a:rPr lang="ru-RU" sz="2400" dirty="0" smtClean="0"/>
              <a:t>  А теперь проверим бумагу на прочность, потому что странички должны быть прочными не рваться, ведь мы их будем перелистывать</a:t>
            </a:r>
            <a:r>
              <a:rPr lang="en-US" sz="2400" dirty="0" smtClean="0"/>
              <a:t>.</a:t>
            </a:r>
            <a:r>
              <a:rPr lang="ru-RU" sz="2400" dirty="0" smtClean="0"/>
              <a:t>Давайте вернемся к нашим образцам и проверим каждый на прочность</a:t>
            </a:r>
            <a:r>
              <a:rPr lang="en-US" sz="2400" dirty="0" smtClean="0"/>
              <a:t>.</a:t>
            </a:r>
            <a:r>
              <a:rPr lang="ru-RU" sz="2400" dirty="0" smtClean="0"/>
              <a:t>Какой больше всего подходит для журнала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Опытно-экспериментальная работа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№3</a:t>
            </a:r>
            <a:r>
              <a:rPr lang="ru-RU" sz="2400" dirty="0" smtClean="0"/>
              <a:t>   Чтобы нам с вами сделать странички журнала, бумагу придется резать</a:t>
            </a:r>
            <a:r>
              <a:rPr lang="en-US" sz="2400" dirty="0" smtClean="0"/>
              <a:t>.</a:t>
            </a:r>
            <a:r>
              <a:rPr lang="ru-RU" sz="2400" dirty="0" smtClean="0"/>
              <a:t> Для того, чтобы узнать, как режется бумага, нам надо вернуться к своим образцам, возьмем по- одному и </a:t>
            </a:r>
            <a:r>
              <a:rPr lang="ru-RU" sz="2400" dirty="0" err="1" smtClean="0"/>
              <a:t>проэкспериментируем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ru-RU" sz="2800" b="1" dirty="0" smtClean="0"/>
              <a:t>№4</a:t>
            </a:r>
            <a:r>
              <a:rPr lang="ru-RU" sz="2400" dirty="0" smtClean="0"/>
              <a:t>   Раз мы делаем журнал, то в нем должны быть рисунки и статьи</a:t>
            </a:r>
            <a:r>
              <a:rPr lang="en-US" sz="2400" dirty="0" smtClean="0"/>
              <a:t>.</a:t>
            </a:r>
            <a:r>
              <a:rPr lang="ru-RU" sz="2400" dirty="0" smtClean="0"/>
              <a:t> Давайте проверим можно- ли на наших образцах писать и рисовать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Эксперименты закончились- какую бумагу мы выберем для изготовления журналов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Изготовление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Итак мы открываем наше печатное издательство</a:t>
            </a:r>
            <a:r>
              <a:rPr lang="en-US" sz="2400" dirty="0" smtClean="0"/>
              <a:t>.</a:t>
            </a:r>
            <a:r>
              <a:rPr lang="ru-RU" sz="2400" dirty="0" smtClean="0"/>
              <a:t> Предлагаю вам расставить картинки с изображением этапов работы в нужном порядке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С чего начнем (вырежем страницы)</a:t>
            </a:r>
          </a:p>
          <a:p>
            <a:r>
              <a:rPr lang="ru-RU" sz="2400" dirty="0" smtClean="0"/>
              <a:t>А дальше что (согнем их пополам)</a:t>
            </a:r>
          </a:p>
          <a:p>
            <a:r>
              <a:rPr lang="ru-RU" sz="2400" dirty="0" smtClean="0"/>
              <a:t>Затем сошьем странички (помним правила безопасности при работе с иглой)</a:t>
            </a:r>
          </a:p>
          <a:p>
            <a:r>
              <a:rPr lang="ru-RU" sz="2400" dirty="0" smtClean="0"/>
              <a:t>Что дальше (вклеиваем странички в обложку)</a:t>
            </a:r>
          </a:p>
          <a:p>
            <a:r>
              <a:rPr lang="ru-RU" sz="2400" dirty="0" smtClean="0"/>
              <a:t>Затем нам надо украсить нашу обложку нарисуем на ней то, что вы считаете нужным</a:t>
            </a:r>
            <a:r>
              <a:rPr lang="en-US" sz="2400" dirty="0" smtClean="0"/>
              <a:t>.</a:t>
            </a:r>
            <a:r>
              <a:rPr lang="ru-RU" sz="2400" dirty="0" smtClean="0"/>
              <a:t> Какими материалами будете пользоваться</a:t>
            </a:r>
          </a:p>
          <a:p>
            <a:r>
              <a:rPr lang="ru-RU" sz="2400" dirty="0" smtClean="0"/>
              <a:t>Подумайте, каким будет содержание вашего журнала</a:t>
            </a:r>
          </a:p>
          <a:p>
            <a:r>
              <a:rPr lang="ru-RU" sz="2400" dirty="0" smtClean="0"/>
              <a:t>У вас есть вопросы, если нет, то приступаем к работе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435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Методическая разработка по ознакомлению детей  со свойствами бумаги «Поможем жителям Солнечного города» с использованием технологии исследовательской, опытно- экспериментальной и поисковой деятельности   </vt:lpstr>
      <vt:lpstr>Задачи</vt:lpstr>
      <vt:lpstr>Предварительная работа</vt:lpstr>
      <vt:lpstr>Ход мероприятия</vt:lpstr>
      <vt:lpstr>Опытно- экспериментальная работа</vt:lpstr>
      <vt:lpstr>Опытно-экспериментальная работа</vt:lpstr>
      <vt:lpstr>Изготовление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</dc:creator>
  <cp:lastModifiedBy>Тамара</cp:lastModifiedBy>
  <cp:revision>40</cp:revision>
  <dcterms:created xsi:type="dcterms:W3CDTF">2013-02-03T14:27:33Z</dcterms:created>
  <dcterms:modified xsi:type="dcterms:W3CDTF">2015-03-09T09:58:13Z</dcterms:modified>
</cp:coreProperties>
</file>