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9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89964" autoAdjust="0"/>
  </p:normalViewPr>
  <p:slideViewPr>
    <p:cSldViewPr>
      <p:cViewPr varScale="1">
        <p:scale>
          <a:sx n="65" d="100"/>
          <a:sy n="65" d="100"/>
        </p:scale>
        <p:origin x="-97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E8BB5-3146-49D0-BDA6-1FBD615CB647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A337-89F0-4667-B464-2E1CDBCF6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E8BB5-3146-49D0-BDA6-1FBD615CB647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A337-89F0-4667-B464-2E1CDBCF6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E8BB5-3146-49D0-BDA6-1FBD615CB647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A337-89F0-4667-B464-2E1CDBCF6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E8BB5-3146-49D0-BDA6-1FBD615CB647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A337-89F0-4667-B464-2E1CDBCF6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E8BB5-3146-49D0-BDA6-1FBD615CB647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A337-89F0-4667-B464-2E1CDBCF6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E8BB5-3146-49D0-BDA6-1FBD615CB647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A337-89F0-4667-B464-2E1CDBCF6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E8BB5-3146-49D0-BDA6-1FBD615CB647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A337-89F0-4667-B464-2E1CDBCF6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E8BB5-3146-49D0-BDA6-1FBD615CB647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A337-89F0-4667-B464-2E1CDBCF6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E8BB5-3146-49D0-BDA6-1FBD615CB647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A337-89F0-4667-B464-2E1CDBCF6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E8BB5-3146-49D0-BDA6-1FBD615CB647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A337-89F0-4667-B464-2E1CDBCF6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E8BB5-3146-49D0-BDA6-1FBD615CB647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A337-89F0-4667-B464-2E1CDBCF6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E8BB5-3146-49D0-BDA6-1FBD615CB647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AA337-89F0-4667-B464-2E1CDBCF6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Непосредственная образовательная деятельность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по речевому развитию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«Путешествие в сказку»</a:t>
            </a: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Подготовила воспитатель Рубцова Светлана </a:t>
            </a:r>
            <a:r>
              <a:rPr lang="ru-RU" sz="2800" b="1" dirty="0" smtClean="0">
                <a:solidFill>
                  <a:srgbClr val="FF0000"/>
                </a:solidFill>
              </a:rPr>
              <a:t>В</a:t>
            </a:r>
            <a:r>
              <a:rPr lang="ru-RU" sz="2800" b="1" dirty="0" smtClean="0">
                <a:solidFill>
                  <a:srgbClr val="FF0000"/>
                </a:solidFill>
              </a:rPr>
              <a:t>ладимировна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Oleg\Desktop\240x180_crop_thumb_56361199813091919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643182"/>
            <a:ext cx="2786082" cy="348298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F:\ёлка\в домик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-571500"/>
            <a:ext cx="6996134" cy="800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Oleg\Desktop\image (4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85728"/>
            <a:ext cx="6357982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Oleg\Desktop\ima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52"/>
            <a:ext cx="7643866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Oleg\Desktop\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96718"/>
            <a:ext cx="7929618" cy="634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Oleg\Desktop\image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28"/>
            <a:ext cx="7572428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Oleg\Desktop\image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072494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Oleg\Desktop\image (3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215370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F:\ёлка\под ёлкой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85728"/>
            <a:ext cx="6500858" cy="6572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F:\ёлка\за ёлкой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85728"/>
            <a:ext cx="5429288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 descr="F:\ёлка\на ёлке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14290"/>
            <a:ext cx="5786477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F:\ёлка\на мостик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57166"/>
            <a:ext cx="6858047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</Words>
  <Application>Microsoft Office PowerPoint</Application>
  <PresentationFormat>Экран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Непосредственная образовательная деятельность по речевому развитию «Путешествие в сказку» Подготовила воспитатель Рубцова Светлана Владимировна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Oleg</dc:creator>
  <cp:lastModifiedBy>Oleg</cp:lastModifiedBy>
  <cp:revision>4</cp:revision>
  <dcterms:created xsi:type="dcterms:W3CDTF">2014-11-16T15:19:00Z</dcterms:created>
  <dcterms:modified xsi:type="dcterms:W3CDTF">2014-11-18T08:03:21Z</dcterms:modified>
</cp:coreProperties>
</file>