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59" r:id="rId5"/>
    <p:sldId id="265" r:id="rId6"/>
    <p:sldId id="266" r:id="rId7"/>
    <p:sldId id="267" r:id="rId8"/>
    <p:sldId id="268" r:id="rId9"/>
    <p:sldId id="272" r:id="rId10"/>
    <p:sldId id="280" r:id="rId11"/>
    <p:sldId id="269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49FFA2-F6A3-4395-874A-919CC71A370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13DA14-FBEA-4961-9C16-DF11D67F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285728"/>
            <a:ext cx="7000699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Электронное приложение к занятию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«Экзотические животные»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6143644"/>
            <a:ext cx="335758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Автор Бышева Е.В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9" name="Picture 5" descr="Animation Wallpaper Desktop Free Downloa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71612"/>
            <a:ext cx="5528477" cy="4422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642918"/>
            <a:ext cx="517519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Животные   Севера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38914" name="Picture 2" descr="Если кому-то жарко: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643050"/>
            <a:ext cx="7358054" cy="4905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342900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Эта птица любит холод,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Но терпеть не может голод.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 рыбой в океан ныряет,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Поев — на льдину выплывает.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(ПИНГВИН)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214290"/>
            <a:ext cx="307183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Скажи ты мне, какой чудак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Днем и ночью носит фрак?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(пингвин)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674" name="Picture 2" descr="Анимированные картинки с птиц, анимашки с птицами Smayls.ru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85727"/>
            <a:ext cx="1600204" cy="2133605"/>
          </a:xfrm>
          <a:prstGeom prst="rect">
            <a:avLst/>
          </a:prstGeom>
          <a:noFill/>
        </p:spPr>
      </p:pic>
      <p:pic>
        <p:nvPicPr>
          <p:cNvPr id="28676" name="Picture 4" descr="Анимация с пингвинами (25 гифок) &quot; Приколин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071810"/>
            <a:ext cx="7132481" cy="3009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2714644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Хоть и ест он только мох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тундре каменистой,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Этот зверь собой неплох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рога ветвисты.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(Северный олень)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428604"/>
            <a:ext cx="335758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Он снег глубокий разгребает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 ягель вкусный добывает,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Копает он порой весь день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Полярный северный...(олень)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7890" name="Picture 2" descr="Различные животные и насекомые Gif анимация, аватары, скачать анимацию, анимация для сайта, форума, блог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14290"/>
            <a:ext cx="1117725" cy="1614491"/>
          </a:xfrm>
          <a:prstGeom prst="rect">
            <a:avLst/>
          </a:prstGeom>
          <a:noFill/>
        </p:spPr>
      </p:pic>
      <p:pic>
        <p:nvPicPr>
          <p:cNvPr id="37898" name="Picture 10" descr="Северный олень и его рога!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357430"/>
            <a:ext cx="5648334" cy="404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286380" y="357166"/>
            <a:ext cx="3071834" cy="198515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4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Helvetica Neue"/>
                <a:cs typeface="Arial" pitchFamily="34" charset="0"/>
              </a:rPr>
              <a:t> 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Сев на ледяную глыбу,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 ловлю на завтрак рыбу.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Белоснежным я слыву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на Севере живу.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 таежный бурый брат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Меду и малине рад. 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(Белый медведь)</a:t>
            </a:r>
          </a:p>
        </p:txBody>
      </p:sp>
      <p:pic>
        <p:nvPicPr>
          <p:cNvPr id="36867" name="Picture 3" descr="22 Декабря 2011 - Галерейк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85728"/>
            <a:ext cx="3810000" cy="2857500"/>
          </a:xfrm>
          <a:prstGeom prst="rect">
            <a:avLst/>
          </a:prstGeom>
          <a:noFill/>
        </p:spPr>
      </p:pic>
      <p:pic>
        <p:nvPicPr>
          <p:cNvPr id="36869" name="Picture 5" descr="JoyReactor - прикольные картинки и другие приколы: смешные демотиваторы, комиксы, гиф анимация, очень смешное видео, юмор в кар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714752"/>
            <a:ext cx="3786214" cy="2036983"/>
          </a:xfrm>
          <a:prstGeom prst="rect">
            <a:avLst/>
          </a:prstGeom>
          <a:noFill/>
        </p:spPr>
      </p:pic>
      <p:pic>
        <p:nvPicPr>
          <p:cNvPr id="36871" name="Picture 7" descr="белый медведь / Смешные картинки, приколы, видео, лучшие демотиваторы со смыслом и по-русски, много комиксов.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500438"/>
            <a:ext cx="3362302" cy="2279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142852"/>
            <a:ext cx="3000380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Два мощных имеет клыка,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Два ласта и два плавника,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Но этого дядю не </a:t>
            </a:r>
            <a:r>
              <a:rPr lang="ru-RU" b="1" dirty="0" err="1" smtClean="0">
                <a:solidFill>
                  <a:srgbClr val="002060"/>
                </a:solidFill>
              </a:rPr>
              <a:t>трожь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Прилёг отдохнуть толстый...(морж)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4818" name="Picture 2" descr="Комментарии пользователя Ула Сенкович / Страница 100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52"/>
            <a:ext cx="2286000" cy="1714500"/>
          </a:xfrm>
          <a:prstGeom prst="rect">
            <a:avLst/>
          </a:prstGeom>
          <a:noFill/>
        </p:spPr>
      </p:pic>
      <p:pic>
        <p:nvPicPr>
          <p:cNvPr id="34820" name="Picture 4" descr="Комментарии пользователя Ула Сенкович / Страница 100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285728"/>
            <a:ext cx="2286000" cy="1714500"/>
          </a:xfrm>
          <a:prstGeom prst="rect">
            <a:avLst/>
          </a:prstGeom>
          <a:noFill/>
        </p:spPr>
      </p:pic>
      <p:pic>
        <p:nvPicPr>
          <p:cNvPr id="34822" name="Picture 6" descr="Обменник WABBY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857364"/>
            <a:ext cx="6278572" cy="471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428604"/>
            <a:ext cx="602363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Животные жарких стран</a:t>
            </a: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39940" name="Picture 4" descr="mobile9 Forum Telugu Grou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785926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500042"/>
            <a:ext cx="335757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коняшки —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всех тельняшки?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Животные и насекомые, картинки, фото Зебра - Только самые красивые обои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71612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214290"/>
            <a:ext cx="350044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ходит, голову задрав,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потому, что важный граф,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потому, что гордый нрав,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потому, что он ... (жираф).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Giraffe Full Bod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6707200" cy="5033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2857504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«Кошка» эта, что в лесах,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Самая большая.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Есть амурская. Живёт –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Край свой украшая.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(ТИГР)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Самые красивые картинки и фото животных и птиц скачать бесплатно - 1395 - 13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928802"/>
            <a:ext cx="6096000" cy="479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42852"/>
            <a:ext cx="3714760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Моя дорога — есть лианы,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Моя еда — так есть бананы!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Деревья — это дом сплошной,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Без них жизнь стала бы «пустой»!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(ОБЕЗЬЯНА)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с понедельником - Спасибо - - Красивые gif анимашки, фотогра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285992"/>
            <a:ext cx="3203253" cy="3779839"/>
          </a:xfrm>
          <a:prstGeom prst="rect">
            <a:avLst/>
          </a:prstGeom>
          <a:noFill/>
        </p:spPr>
      </p:pic>
      <p:pic>
        <p:nvPicPr>
          <p:cNvPr id="31748" name="Picture 4" descr="Бесплатные Анимашки, блестяшки скачать бесплатно на телефон, для рабочего стол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928802"/>
            <a:ext cx="3071834" cy="409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214290"/>
            <a:ext cx="2786066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 меня «рука» большая,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Что висит на голове.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Всё «подручное» хватая,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Посылаю в рот себе.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(СЛОН)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3571900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Очень много силы в нем,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Ростом он почти что с дом.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 него огромный нос.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Будто нос лет тысячу рос. (Слон)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22" name="Picture 2" descr="Дамы и господа, раздача слонов! )) - Социальная сеть для тех, кому плохо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785926"/>
            <a:ext cx="3143272" cy="2367931"/>
          </a:xfrm>
          <a:prstGeom prst="rect">
            <a:avLst/>
          </a:prstGeom>
          <a:noFill/>
        </p:spPr>
      </p:pic>
      <p:pic>
        <p:nvPicPr>
          <p:cNvPr id="30724" name="Picture 4" descr="Из мухи - слона и обратно. - Литвак - клуб КРОС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286256"/>
            <a:ext cx="2381250" cy="2181225"/>
          </a:xfrm>
          <a:prstGeom prst="rect">
            <a:avLst/>
          </a:prstGeom>
          <a:noFill/>
        </p:spPr>
      </p:pic>
      <p:pic>
        <p:nvPicPr>
          <p:cNvPr id="30726" name="Picture 6" descr="WAP.MMS.MTS.R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2071678"/>
            <a:ext cx="2184203" cy="382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42852"/>
            <a:ext cx="3286132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Этот зверь бежит так быстро,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 догнать его — никак.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Но свою добычу шустро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Догоняет просто так!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(ГЕПАРД)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ome Page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642918"/>
            <a:ext cx="1266825" cy="600075"/>
          </a:xfrm>
          <a:prstGeom prst="rect">
            <a:avLst/>
          </a:prstGeom>
          <a:noFill/>
        </p:spPr>
      </p:pic>
      <p:pic>
        <p:nvPicPr>
          <p:cNvPr id="29700" name="Picture 4" descr="Котоматрица: Пользователь Лика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2214554"/>
            <a:ext cx="558681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1357298"/>
            <a:ext cx="330302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  <a:cs typeface="Arial" pitchFamily="34" charset="0"/>
              </a:rPr>
              <a:t>Панцирь каменный — рубаха,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  <a:cs typeface="Arial" pitchFamily="34" charset="0"/>
              </a:rPr>
              <a:t>А в рубахе... (черепаха).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Из фотографии в графический рисунок Блог разработчиков phpB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14290"/>
            <a:ext cx="3959248" cy="2969436"/>
          </a:xfrm>
          <a:prstGeom prst="rect">
            <a:avLst/>
          </a:prstGeom>
          <a:noFill/>
        </p:spPr>
      </p:pic>
      <p:pic>
        <p:nvPicPr>
          <p:cNvPr id="25605" name="Picture 5" descr="ANGEL: Анимированные фотографии животных. Фотограф МАРИНУС из Нидерландов. Интересно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500438"/>
            <a:ext cx="557694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172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Panther</cp:lastModifiedBy>
  <cp:revision>17</cp:revision>
  <dcterms:created xsi:type="dcterms:W3CDTF">2014-11-09T14:12:09Z</dcterms:created>
  <dcterms:modified xsi:type="dcterms:W3CDTF">2015-03-11T12:58:51Z</dcterms:modified>
</cp:coreProperties>
</file>