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1435A-CC43-48F6-A059-DEA1ECA5E12B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B4DC3-7DCC-41E6-B214-74782DF6C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14488"/>
            <a:ext cx="4672018" cy="2571767"/>
          </a:xfrm>
        </p:spPr>
        <p:txBody>
          <a:bodyPr>
            <a:normAutofit/>
          </a:bodyPr>
          <a:lstStyle/>
          <a:p>
            <a:pPr algn="l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Дары осени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500702"/>
            <a:ext cx="4786346" cy="785818"/>
          </a:xfrm>
        </p:spPr>
        <p:txBody>
          <a:bodyPr>
            <a:normAutofit/>
          </a:bodyPr>
          <a:lstStyle/>
          <a:p>
            <a:pPr algn="l"/>
            <a:endParaRPr lang="ru-RU" sz="2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осень3.gif"/>
          <p:cNvPicPr>
            <a:picLocks noChangeAspect="1"/>
          </p:cNvPicPr>
          <p:nvPr/>
        </p:nvPicPr>
        <p:blipFill>
          <a:blip r:embed="rId2" cstate="print"/>
          <a:srcRect l="3779" t="3125" r="7409" b="5208"/>
          <a:stretch>
            <a:fillRect/>
          </a:stretch>
        </p:blipFill>
        <p:spPr>
          <a:xfrm>
            <a:off x="5429256" y="285728"/>
            <a:ext cx="3357586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рзин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571480"/>
            <a:ext cx="6618665" cy="551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вощ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071546"/>
            <a:ext cx="7840755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орзина с грибами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714356"/>
            <a:ext cx="6408686" cy="4857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юква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1000108"/>
            <a:ext cx="4405330" cy="440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веты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6603" y="254396"/>
            <a:ext cx="5650794" cy="6349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исть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571480"/>
            <a:ext cx="6464041" cy="5397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357166"/>
            <a:ext cx="6000792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</Words>
  <Application>Microsoft Office PowerPoint</Application>
  <PresentationFormat>Экран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Дары осени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НАМ ОСЕНЬ ПОДАРИЛА</dc:title>
  <dc:creator>Nastya</dc:creator>
  <cp:lastModifiedBy>Asus</cp:lastModifiedBy>
  <cp:revision>10</cp:revision>
  <dcterms:created xsi:type="dcterms:W3CDTF">2012-10-23T05:56:21Z</dcterms:created>
  <dcterms:modified xsi:type="dcterms:W3CDTF">2015-03-01T20:11:21Z</dcterms:modified>
</cp:coreProperties>
</file>