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62" r:id="rId2"/>
    <p:sldId id="265" r:id="rId3"/>
    <p:sldId id="276" r:id="rId4"/>
    <p:sldId id="273" r:id="rId5"/>
    <p:sldId id="266" r:id="rId6"/>
    <p:sldId id="270" r:id="rId7"/>
    <p:sldId id="269" r:id="rId8"/>
    <p:sldId id="271" r:id="rId9"/>
    <p:sldId id="272" r:id="rId10"/>
    <p:sldId id="274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A32D1-0D89-44F8-85A6-08F8707D19CE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64B50-AE02-44FF-95D3-FDF351637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654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143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92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64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13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24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07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0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43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95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09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850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82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745673"/>
            <a:ext cx="5616624" cy="571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012039" cy="150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11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72400" cy="61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095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9" y="404664"/>
            <a:ext cx="8208912" cy="615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33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889273"/>
            <a:ext cx="2520280" cy="201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3921" y="692696"/>
            <a:ext cx="2321451" cy="473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645024"/>
            <a:ext cx="224124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9653" y="3945987"/>
            <a:ext cx="2444635" cy="238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0813" y="1170112"/>
            <a:ext cx="2097332" cy="2097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91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738"/>
            <a:ext cx="7728768" cy="579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805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8092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0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20880" cy="609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519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Обои Мультфильмы Маша и медведь, обои для рабочего стола, фотографии мультфильмы, маша, медведь, телефон Обои для рабочего ст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69059"/>
            <a:ext cx="7860145" cy="532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46448" y="548680"/>
            <a:ext cx="3497552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39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01</a:t>
            </a:r>
            <a:endParaRPr lang="ru-RU" sz="239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549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остюм пожарного БОП-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50405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124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качать Пожарная машина картинки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7343126" cy="550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07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76001">
            <a:off x="899039" y="637977"/>
            <a:ext cx="1607796" cy="241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082509"/>
            <a:ext cx="2593213" cy="215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644443"/>
            <a:ext cx="2221408" cy="198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Магазин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696452"/>
            <a:ext cx="3457808" cy="220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9194" y="603589"/>
            <a:ext cx="1840376" cy="224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1178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1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61</cp:revision>
  <dcterms:created xsi:type="dcterms:W3CDTF">2015-02-08T10:47:33Z</dcterms:created>
  <dcterms:modified xsi:type="dcterms:W3CDTF">2015-03-09T15:19:43Z</dcterms:modified>
</cp:coreProperties>
</file>