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5897" autoAdjust="0"/>
  </p:normalViewPr>
  <p:slideViewPr>
    <p:cSldViewPr>
      <p:cViewPr varScale="1">
        <p:scale>
          <a:sx n="49" d="100"/>
          <a:sy n="49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A3388-5350-4986-A178-88718D7FBA3C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46C02-032D-4379-9500-15030A908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46C02-032D-4379-9500-15030A90848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FC97-9079-4BFB-9C49-4CA601FA4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D34FE-C00D-4A6D-A9F4-736F9D507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3295E-1DC7-4402-8EE7-6E4688FE7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15B44-3C83-45B7-B926-5A9C02D72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D2FC2-8455-40E5-BBC1-3663046A8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0555B-1775-42CA-B01E-7438C34D9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7554-A515-49F6-97A4-45C3F3265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66C59-AD81-41AA-91B7-8B2721A29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3E432-B841-45A3-B712-E98FCEE07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52B4-E8FF-4EA8-A574-790201201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380DD-34DE-4B9A-9421-9C62FA809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5640BD-66BE-4EA4-9B2A-4CBE3A58E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331640" y="2564904"/>
            <a:ext cx="6400800" cy="1440160"/>
          </a:xfrm>
        </p:spPr>
        <p:txBody>
          <a:bodyPr/>
          <a:lstStyle/>
          <a:p>
            <a:r>
              <a:rPr lang="ru-RU" dirty="0" smtClean="0"/>
              <a:t>Как все начиналось…</a:t>
            </a:r>
          </a:p>
          <a:p>
            <a:r>
              <a:rPr lang="ru-RU" dirty="0" smtClean="0"/>
              <a:t>(музей локомотивного депо ст.</a:t>
            </a:r>
          </a:p>
          <a:p>
            <a:r>
              <a:rPr lang="ru-RU" dirty="0" smtClean="0"/>
              <a:t>Нижнеудинск)</a:t>
            </a:r>
            <a:endParaRPr lang="ru-RU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296143"/>
          </a:xfrm>
        </p:spPr>
        <p:txBody>
          <a:bodyPr/>
          <a:lstStyle/>
          <a:p>
            <a:r>
              <a:rPr lang="ru-RU" dirty="0" err="1" smtClean="0"/>
              <a:t>Восточно-сибирская</a:t>
            </a:r>
            <a:r>
              <a:rPr lang="ru-RU" dirty="0" smtClean="0"/>
              <a:t> железная дорога</a:t>
            </a:r>
            <a:endParaRPr lang="ru-RU" dirty="0"/>
          </a:p>
        </p:txBody>
      </p:sp>
      <p:pic>
        <p:nvPicPr>
          <p:cNvPr id="15" name="Picture 4" descr="C:\Documents and Settings\Кирилл\Рабочий стол\анимация\юб.gif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979712" y="4149080"/>
            <a:ext cx="6480720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Музей посетил и вам рассказал Поспелов Глеб.</a:t>
            </a:r>
            <a:endParaRPr lang="ru-RU" dirty="0"/>
          </a:p>
        </p:txBody>
      </p:sp>
      <p:pic>
        <p:nvPicPr>
          <p:cNvPr id="4" name="Содержимое 3" descr="WP_20141021_003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3347864" y="1628800"/>
            <a:ext cx="2333876" cy="4144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Чугунный рельс, положивший </a:t>
            </a:r>
            <a:r>
              <a:rPr lang="ru-RU" smtClean="0"/>
              <a:t>началу строительства </a:t>
            </a:r>
            <a:r>
              <a:rPr lang="ru-RU" dirty="0" smtClean="0"/>
              <a:t>железной дороги в Нижнеудинске. </a:t>
            </a:r>
            <a:endParaRPr lang="ru-RU" dirty="0"/>
          </a:p>
        </p:txBody>
      </p:sp>
      <p:pic>
        <p:nvPicPr>
          <p:cNvPr id="4" name="Содержимое 3" descr="WP_20141021_027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929373" y="1981200"/>
            <a:ext cx="6954995" cy="39161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Железнодорожные фонари.</a:t>
            </a:r>
            <a:br>
              <a:rPr lang="ru-RU" dirty="0" smtClean="0"/>
            </a:br>
            <a:r>
              <a:rPr lang="ru-RU" dirty="0" smtClean="0"/>
              <a:t>Дающие сигнал поездам во время отправки и прибытия.</a:t>
            </a:r>
            <a:endParaRPr lang="ru-RU" dirty="0"/>
          </a:p>
        </p:txBody>
      </p:sp>
      <p:pic>
        <p:nvPicPr>
          <p:cNvPr id="4" name="Содержимое 3" descr="WP_20141021_009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929373" y="1981200"/>
            <a:ext cx="7361454" cy="4144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Самовар, в котором кипятили чай пассажирам.</a:t>
            </a:r>
            <a:endParaRPr lang="ru-RU" dirty="0"/>
          </a:p>
        </p:txBody>
      </p:sp>
      <p:pic>
        <p:nvPicPr>
          <p:cNvPr id="10" name="Содержимое 9" descr="WP_20141021_036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929373" y="1981200"/>
            <a:ext cx="7361454" cy="4144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Фуражка железнодорожника</a:t>
            </a:r>
            <a:endParaRPr lang="ru-RU" dirty="0"/>
          </a:p>
        </p:txBody>
      </p:sp>
      <p:pic>
        <p:nvPicPr>
          <p:cNvPr id="3" name="Рисунок 2" descr="WP_20141021_02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83568" y="1628800"/>
            <a:ext cx="7769156" cy="4374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Шарманка машиниста паровоза.</a:t>
            </a:r>
            <a:endParaRPr lang="ru-RU" dirty="0"/>
          </a:p>
        </p:txBody>
      </p:sp>
      <p:pic>
        <p:nvPicPr>
          <p:cNvPr id="5" name="Рисунок 4" descr="WP_20141021_04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39552" y="1772816"/>
            <a:ext cx="8028384" cy="45204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Костюм и рубашка машиниста</a:t>
            </a:r>
            <a:endParaRPr lang="ru-RU" dirty="0"/>
          </a:p>
        </p:txBody>
      </p:sp>
      <p:pic>
        <p:nvPicPr>
          <p:cNvPr id="4" name="Содержимое 3" descr="WP_20141021_030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115616" y="1916832"/>
            <a:ext cx="2333876" cy="4144963"/>
          </a:xfrm>
        </p:spPr>
      </p:pic>
      <p:pic>
        <p:nvPicPr>
          <p:cNvPr id="5" name="Рисунок 4" descr="WP_20141021_03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932040" y="1412776"/>
            <a:ext cx="3726202" cy="5157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Колокол, который отправлял поезда со ст. Нижнеудинск</a:t>
            </a:r>
            <a:endParaRPr lang="ru-RU" dirty="0"/>
          </a:p>
        </p:txBody>
      </p:sp>
      <p:pic>
        <p:nvPicPr>
          <p:cNvPr id="4" name="Содержимое 3" descr="WP_20141021_031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547664" y="1981200"/>
            <a:ext cx="4563210" cy="44721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Телефон паровозного депо.</a:t>
            </a:r>
            <a:endParaRPr lang="ru-RU" dirty="0"/>
          </a:p>
        </p:txBody>
      </p:sp>
      <p:pic>
        <p:nvPicPr>
          <p:cNvPr id="4" name="Содержимое 3" descr="WP_20141021_042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929373" y="1981200"/>
            <a:ext cx="7361454" cy="4144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10069046</Template>
  <TotalTime>766</TotalTime>
  <Words>69</Words>
  <Application>Microsoft Office PowerPoint</Application>
  <PresentationFormat>Экран (4:3)</PresentationFormat>
  <Paragraphs>14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10069046</vt:lpstr>
      <vt:lpstr>Восточно-сибирская железная дорога</vt:lpstr>
      <vt:lpstr>Чугунный рельс, положивший началу строительства железной дороги в Нижнеудинске. </vt:lpstr>
      <vt:lpstr>Железнодорожные фонари. Дающие сигнал поездам во время отправки и прибытия.</vt:lpstr>
      <vt:lpstr>Самовар, в котором кипятили чай пассажирам.</vt:lpstr>
      <vt:lpstr>Фуражка железнодорожника</vt:lpstr>
      <vt:lpstr>Шарманка машиниста паровоза.</vt:lpstr>
      <vt:lpstr>Костюм и рубашка машиниста</vt:lpstr>
      <vt:lpstr>Колокол, который отправлял поезда со ст. Нижнеудинск</vt:lpstr>
      <vt:lpstr>Телефон паровозного депо.</vt:lpstr>
      <vt:lpstr>Музей посетил и вам рассказал Поспелов Глеб.</vt:lpstr>
    </vt:vector>
  </TitlesOfParts>
  <Company>URTISI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Turbo</cp:lastModifiedBy>
  <cp:revision>62</cp:revision>
  <dcterms:created xsi:type="dcterms:W3CDTF">2011-08-18T13:52:20Z</dcterms:created>
  <dcterms:modified xsi:type="dcterms:W3CDTF">2015-03-11T16:49:08Z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