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57" r:id="rId6"/>
    <p:sldId id="256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53E0-3E72-4AE5-AA0B-BE88EAF78B3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4638-C2ED-4524-9418-11239F0FCB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zobaya-roscha-oboi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znakurnozh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204864"/>
            <a:ext cx="3312368" cy="30243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137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275287"/>
            <a:ext cx="1440160" cy="358271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а Яга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41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00_F_26247700_uOTtBnCdFkE73lQGH3Mnm2LwbVzhZAw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720080" cy="181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7358559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Рисунок 4" descr="137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789040"/>
            <a:ext cx="1031026" cy="2564904"/>
          </a:xfrm>
          <a:prstGeom prst="rect">
            <a:avLst/>
          </a:prstGeom>
        </p:spPr>
      </p:pic>
      <p:pic>
        <p:nvPicPr>
          <p:cNvPr id="6" name="Рисунок 5" descr="00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33056"/>
            <a:ext cx="936104" cy="2574032"/>
          </a:xfrm>
          <a:prstGeom prst="rect">
            <a:avLst/>
          </a:prstGeom>
        </p:spPr>
      </p:pic>
      <p:pic>
        <p:nvPicPr>
          <p:cNvPr id="8" name="Рисунок 7" descr="0_a4f4d_3e6ccfeb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149080"/>
            <a:ext cx="1301205" cy="220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lyaNazarov_105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137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503814"/>
            <a:ext cx="946323" cy="235418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6735855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250927655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509120"/>
            <a:ext cx="1512168" cy="23488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8" name="Рисунок 7" descr="400_F_26247700_uOTtBnCdFkE73lQGH3Mnm2LwbVzhZAw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5085184"/>
            <a:ext cx="432048" cy="883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doboi.org-5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7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132856"/>
            <a:ext cx="1728192" cy="42210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92385282_glinyannuy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085184"/>
            <a:ext cx="648072" cy="10630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</cp:revision>
  <dcterms:created xsi:type="dcterms:W3CDTF">2015-03-01T15:32:20Z</dcterms:created>
  <dcterms:modified xsi:type="dcterms:W3CDTF">2015-03-01T16:14:36Z</dcterms:modified>
</cp:coreProperties>
</file>