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9C0D52E-61EE-4619-AF0D-50C2D8276C08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8601A6-AD3B-4652-A6FF-95C470088F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305800" cy="3284984"/>
          </a:xfrm>
        </p:spPr>
        <p:txBody>
          <a:bodyPr>
            <a:normAutofit fontScale="90000"/>
          </a:bodyPr>
          <a:lstStyle/>
          <a:p>
            <a:pPr algn="r" fontAlgn="auto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Подготовила </a:t>
            </a:r>
            <a:r>
              <a:rPr lang="ru-RU" sz="2700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воспитатель</a:t>
            </a:r>
            <a:br>
              <a:rPr lang="ru-RU" sz="2700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700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муниципального казенного дошкольного образовательного учреждения  Детского сада №23 «Колокольчик» села </a:t>
            </a:r>
            <a:r>
              <a:rPr lang="ru-RU" sz="2700" dirty="0" err="1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Ладовская</a:t>
            </a:r>
            <a:r>
              <a:rPr lang="ru-RU" sz="2700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Балка Красногвардейского района Ставропольского края </a:t>
            </a:r>
            <a:br>
              <a:rPr lang="ru-RU" sz="2700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ru-RU" sz="2700" i="1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Гридина Наталья Александровна</a:t>
            </a:r>
            <a:r>
              <a:rPr lang="ru-RU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dirty="0">
                <a:ln w="13335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endParaRPr lang="ru-RU" dirty="0">
              <a:ln w="13335" cmpd="sng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6995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4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дятел перелетная птица или 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3" y="-3836"/>
            <a:ext cx="7632000" cy="6879595"/>
          </a:xfrm>
          <a:prstGeom prst="rect">
            <a:avLst/>
          </a:prstGeom>
          <a:ln w="1905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" y="12932"/>
            <a:ext cx="6725032" cy="6840000"/>
          </a:xfrm>
          <a:prstGeom prst="rect">
            <a:avLst/>
          </a:prstGeom>
          <a:ln w="1905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4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дятел зимующая пт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" y="0"/>
            <a:ext cx="7233407" cy="6840000"/>
          </a:xfrm>
          <a:prstGeom prst="rect">
            <a:avLst/>
          </a:prstGeom>
          <a:ln w="1905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940000" cy="6915426"/>
          </a:xfrm>
          <a:prstGeom prst="rect">
            <a:avLst/>
          </a:prstGeom>
          <a:ln w="1905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278" cy="5805264"/>
          </a:xfrm>
          <a:prstGeom prst="rect">
            <a:avLst/>
          </a:prstGeom>
          <a:ln w="190500" cap="sq">
            <a:solidFill>
              <a:schemeClr val="bg2">
                <a:lumMod val="90000"/>
                <a:lumOff val="1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</TotalTime>
  <Words>0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    Подготовила воспитатель  муниципального казенного дошкольного образовательного учреждения  Детского сада №23 «Колокольчик» села Ладовская Балка Красногвардейского района Ставропольского края  Гридина Наталья Александровна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 Gridina</dc:creator>
  <cp:lastModifiedBy>Natalia Gridina</cp:lastModifiedBy>
  <cp:revision>3</cp:revision>
  <dcterms:created xsi:type="dcterms:W3CDTF">2015-02-03T13:57:20Z</dcterms:created>
  <dcterms:modified xsi:type="dcterms:W3CDTF">2015-02-08T13:43:45Z</dcterms:modified>
</cp:coreProperties>
</file>