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61" r:id="rId3"/>
    <p:sldId id="262" r:id="rId4"/>
    <p:sldId id="265" r:id="rId5"/>
    <p:sldId id="263" r:id="rId6"/>
    <p:sldId id="264" r:id="rId7"/>
    <p:sldId id="267" r:id="rId8"/>
    <p:sldId id="279" r:id="rId9"/>
    <p:sldId id="273" r:id="rId10"/>
    <p:sldId id="272" r:id="rId11"/>
    <p:sldId id="271" r:id="rId12"/>
    <p:sldId id="274" r:id="rId13"/>
    <p:sldId id="275" r:id="rId14"/>
    <p:sldId id="276"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3D4"/>
    <a:srgbClr val="D645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67" autoAdjust="0"/>
    <p:restoredTop sz="94717" autoAdjust="0"/>
  </p:normalViewPr>
  <p:slideViewPr>
    <p:cSldViewPr>
      <p:cViewPr varScale="1">
        <p:scale>
          <a:sx n="108" d="100"/>
          <a:sy n="108" d="100"/>
        </p:scale>
        <p:origin x="-8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25594-2631-4A22-9611-EC0B62F3A411}"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ru-RU"/>
        </a:p>
      </dgm:t>
    </dgm:pt>
    <dgm:pt modelId="{423625E6-274A-45CA-B8B1-43FFD83B5749}">
      <dgm:prSet phldrT="[Текст]" custT="1"/>
      <dgm:spPr/>
      <dgm:t>
        <a:bodyPr/>
        <a:lstStyle/>
        <a:p>
          <a:r>
            <a:rPr lang="ru-RU" sz="2800" b="1" i="1" dirty="0" smtClean="0">
              <a:latin typeface="Times New Roman" pitchFamily="18" charset="0"/>
              <a:cs typeface="Times New Roman" pitchFamily="18" charset="0"/>
            </a:rPr>
            <a:t>Восприятие</a:t>
          </a:r>
          <a:endParaRPr lang="ru-RU" sz="2800" b="1" i="1" dirty="0">
            <a:latin typeface="Times New Roman" pitchFamily="18" charset="0"/>
            <a:cs typeface="Times New Roman" pitchFamily="18" charset="0"/>
          </a:endParaRPr>
        </a:p>
      </dgm:t>
    </dgm:pt>
    <dgm:pt modelId="{A7190B10-DAC3-4A8C-9AAC-8E4FEC7B6291}" type="parTrans" cxnId="{3D36A397-8C6C-4D26-85E2-E7CAA974E830}">
      <dgm:prSet/>
      <dgm:spPr/>
      <dgm:t>
        <a:bodyPr/>
        <a:lstStyle/>
        <a:p>
          <a:endParaRPr lang="ru-RU"/>
        </a:p>
      </dgm:t>
    </dgm:pt>
    <dgm:pt modelId="{8128DBAC-E8DD-4E80-BFF3-DD852EE09E21}" type="sibTrans" cxnId="{3D36A397-8C6C-4D26-85E2-E7CAA974E830}">
      <dgm:prSet/>
      <dgm:spPr/>
      <dgm:t>
        <a:bodyPr/>
        <a:lstStyle/>
        <a:p>
          <a:endParaRPr lang="ru-RU"/>
        </a:p>
      </dgm:t>
    </dgm:pt>
    <dgm:pt modelId="{F5AA753D-B3F4-42AD-B86B-410684B913FE}">
      <dgm:prSet phldrT="[Текст]" custT="1"/>
      <dgm:spPr/>
      <dgm:t>
        <a:bodyPr/>
        <a:lstStyle/>
        <a:p>
          <a:r>
            <a:rPr lang="ru-RU" sz="2800" b="1" i="1" dirty="0" smtClean="0">
              <a:latin typeface="Times New Roman" pitchFamily="18" charset="0"/>
              <a:cs typeface="Times New Roman" pitchFamily="18" charset="0"/>
            </a:rPr>
            <a:t>Творческое мышление</a:t>
          </a:r>
          <a:endParaRPr lang="ru-RU" sz="2800" b="1" i="1" dirty="0">
            <a:latin typeface="Times New Roman" pitchFamily="18" charset="0"/>
            <a:cs typeface="Times New Roman" pitchFamily="18" charset="0"/>
          </a:endParaRPr>
        </a:p>
      </dgm:t>
    </dgm:pt>
    <dgm:pt modelId="{C7219888-FE4E-4D54-B073-861AF3D3EB5C}" type="parTrans" cxnId="{A85A14E1-66E6-4D0E-86F0-31A4B76F2212}">
      <dgm:prSet/>
      <dgm:spPr/>
      <dgm:t>
        <a:bodyPr/>
        <a:lstStyle/>
        <a:p>
          <a:endParaRPr lang="ru-RU"/>
        </a:p>
      </dgm:t>
    </dgm:pt>
    <dgm:pt modelId="{EB66ED9A-3639-40A7-9854-FB4075662830}" type="sibTrans" cxnId="{A85A14E1-66E6-4D0E-86F0-31A4B76F2212}">
      <dgm:prSet/>
      <dgm:spPr/>
      <dgm:t>
        <a:bodyPr/>
        <a:lstStyle/>
        <a:p>
          <a:endParaRPr lang="ru-RU"/>
        </a:p>
      </dgm:t>
    </dgm:pt>
    <dgm:pt modelId="{3DC01584-A153-4428-BE7E-00B7EFECF7E2}">
      <dgm:prSet phldrT="[Текст]" custT="1"/>
      <dgm:spPr/>
      <dgm:t>
        <a:bodyPr/>
        <a:lstStyle/>
        <a:p>
          <a:r>
            <a:rPr lang="ru-RU" sz="2400" b="1" i="1" dirty="0" smtClean="0">
              <a:latin typeface="Times New Roman" pitchFamily="18" charset="0"/>
              <a:cs typeface="Times New Roman" pitchFamily="18" charset="0"/>
            </a:rPr>
            <a:t>Интеллектуальные способности</a:t>
          </a:r>
          <a:endParaRPr lang="ru-RU" sz="2400" b="1" i="1" dirty="0">
            <a:latin typeface="Times New Roman" pitchFamily="18" charset="0"/>
            <a:cs typeface="Times New Roman" pitchFamily="18" charset="0"/>
          </a:endParaRPr>
        </a:p>
      </dgm:t>
    </dgm:pt>
    <dgm:pt modelId="{6FE7E893-32C3-493D-A2C9-56B8F1B5FBAB}" type="parTrans" cxnId="{AD9010C8-AF70-4FDB-A1BA-C8BF4DE4E2D1}">
      <dgm:prSet/>
      <dgm:spPr/>
      <dgm:t>
        <a:bodyPr/>
        <a:lstStyle/>
        <a:p>
          <a:endParaRPr lang="ru-RU"/>
        </a:p>
      </dgm:t>
    </dgm:pt>
    <dgm:pt modelId="{FCBD89C3-77B6-404A-80EB-805C442BBF4C}" type="sibTrans" cxnId="{AD9010C8-AF70-4FDB-A1BA-C8BF4DE4E2D1}">
      <dgm:prSet/>
      <dgm:spPr/>
      <dgm:t>
        <a:bodyPr/>
        <a:lstStyle/>
        <a:p>
          <a:endParaRPr lang="ru-RU"/>
        </a:p>
      </dgm:t>
    </dgm:pt>
    <dgm:pt modelId="{F2A5039A-4E7B-4527-BE0D-91FA77AA1C73}" type="pres">
      <dgm:prSet presAssocID="{5EA25594-2631-4A22-9611-EC0B62F3A411}" presName="linearFlow" presStyleCnt="0">
        <dgm:presLayoutVars>
          <dgm:dir/>
          <dgm:resizeHandles val="exact"/>
        </dgm:presLayoutVars>
      </dgm:prSet>
      <dgm:spPr/>
      <dgm:t>
        <a:bodyPr/>
        <a:lstStyle/>
        <a:p>
          <a:endParaRPr lang="ru-RU"/>
        </a:p>
      </dgm:t>
    </dgm:pt>
    <dgm:pt modelId="{7AE37842-9B1B-4CA6-91D1-4C657CBE8174}" type="pres">
      <dgm:prSet presAssocID="{423625E6-274A-45CA-B8B1-43FFD83B5749}" presName="composite" presStyleCnt="0"/>
      <dgm:spPr/>
      <dgm:t>
        <a:bodyPr/>
        <a:lstStyle/>
        <a:p>
          <a:endParaRPr lang="ru-RU"/>
        </a:p>
      </dgm:t>
    </dgm:pt>
    <dgm:pt modelId="{217E3D89-5B35-4685-9380-4D2322A7F8AA}" type="pres">
      <dgm:prSet presAssocID="{423625E6-274A-45CA-B8B1-43FFD83B5749}" presName="imgShp" presStyleLbl="fgImgPlace1" presStyleIdx="0" presStyleCnt="3"/>
      <dgm:spPr>
        <a:blipFill rotWithShape="0">
          <a:blip xmlns:r="http://schemas.openxmlformats.org/officeDocument/2006/relationships" r:embed="rId1"/>
          <a:stretch>
            <a:fillRect/>
          </a:stretch>
        </a:blipFill>
      </dgm:spPr>
      <dgm:t>
        <a:bodyPr/>
        <a:lstStyle/>
        <a:p>
          <a:endParaRPr lang="ru-RU"/>
        </a:p>
      </dgm:t>
    </dgm:pt>
    <dgm:pt modelId="{01FF4699-1318-4FC7-B332-B5B8E3770E14}" type="pres">
      <dgm:prSet presAssocID="{423625E6-274A-45CA-B8B1-43FFD83B5749}" presName="txShp" presStyleLbl="node1" presStyleIdx="0" presStyleCnt="3">
        <dgm:presLayoutVars>
          <dgm:bulletEnabled val="1"/>
        </dgm:presLayoutVars>
      </dgm:prSet>
      <dgm:spPr/>
      <dgm:t>
        <a:bodyPr/>
        <a:lstStyle/>
        <a:p>
          <a:endParaRPr lang="ru-RU"/>
        </a:p>
      </dgm:t>
    </dgm:pt>
    <dgm:pt modelId="{5BEC0623-5859-4947-99AB-81DA4776FFAD}" type="pres">
      <dgm:prSet presAssocID="{8128DBAC-E8DD-4E80-BFF3-DD852EE09E21}" presName="spacing" presStyleCnt="0"/>
      <dgm:spPr/>
      <dgm:t>
        <a:bodyPr/>
        <a:lstStyle/>
        <a:p>
          <a:endParaRPr lang="ru-RU"/>
        </a:p>
      </dgm:t>
    </dgm:pt>
    <dgm:pt modelId="{A4C9956C-58B5-4F51-8999-1947BFA10FF9}" type="pres">
      <dgm:prSet presAssocID="{F5AA753D-B3F4-42AD-B86B-410684B913FE}" presName="composite" presStyleCnt="0"/>
      <dgm:spPr/>
      <dgm:t>
        <a:bodyPr/>
        <a:lstStyle/>
        <a:p>
          <a:endParaRPr lang="ru-RU"/>
        </a:p>
      </dgm:t>
    </dgm:pt>
    <dgm:pt modelId="{2E0C4685-745C-431C-92DD-7F6123D54083}" type="pres">
      <dgm:prSet presAssocID="{F5AA753D-B3F4-42AD-B86B-410684B913FE}" presName="imgShp" presStyleLbl="fgImgPlace1" presStyleIdx="1" presStyleCnt="3"/>
      <dgm:spPr>
        <a:blipFill rotWithShape="0">
          <a:blip xmlns:r="http://schemas.openxmlformats.org/officeDocument/2006/relationships" r:embed="rId2"/>
          <a:stretch>
            <a:fillRect/>
          </a:stretch>
        </a:blipFill>
      </dgm:spPr>
      <dgm:t>
        <a:bodyPr/>
        <a:lstStyle/>
        <a:p>
          <a:endParaRPr lang="ru-RU"/>
        </a:p>
      </dgm:t>
    </dgm:pt>
    <dgm:pt modelId="{B1647532-33F9-4802-A35B-9AF02A1C3C34}" type="pres">
      <dgm:prSet presAssocID="{F5AA753D-B3F4-42AD-B86B-410684B913FE}" presName="txShp" presStyleLbl="node1" presStyleIdx="1" presStyleCnt="3">
        <dgm:presLayoutVars>
          <dgm:bulletEnabled val="1"/>
        </dgm:presLayoutVars>
      </dgm:prSet>
      <dgm:spPr/>
      <dgm:t>
        <a:bodyPr/>
        <a:lstStyle/>
        <a:p>
          <a:endParaRPr lang="ru-RU"/>
        </a:p>
      </dgm:t>
    </dgm:pt>
    <dgm:pt modelId="{285BA332-C6EC-4ED9-838F-808E9224930E}" type="pres">
      <dgm:prSet presAssocID="{EB66ED9A-3639-40A7-9854-FB4075662830}" presName="spacing" presStyleCnt="0"/>
      <dgm:spPr/>
      <dgm:t>
        <a:bodyPr/>
        <a:lstStyle/>
        <a:p>
          <a:endParaRPr lang="ru-RU"/>
        </a:p>
      </dgm:t>
    </dgm:pt>
    <dgm:pt modelId="{B8D6D418-7D75-42EE-93AF-EA9D598CD1DA}" type="pres">
      <dgm:prSet presAssocID="{3DC01584-A153-4428-BE7E-00B7EFECF7E2}" presName="composite" presStyleCnt="0"/>
      <dgm:spPr/>
      <dgm:t>
        <a:bodyPr/>
        <a:lstStyle/>
        <a:p>
          <a:endParaRPr lang="ru-RU"/>
        </a:p>
      </dgm:t>
    </dgm:pt>
    <dgm:pt modelId="{6FDA0D22-75E6-4096-8A42-76E782334589}" type="pres">
      <dgm:prSet presAssocID="{3DC01584-A153-4428-BE7E-00B7EFECF7E2}" presName="imgShp"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 modelId="{E9817AA5-2240-43C0-B4A8-C4259F366A17}" type="pres">
      <dgm:prSet presAssocID="{3DC01584-A153-4428-BE7E-00B7EFECF7E2}" presName="txShp" presStyleLbl="node1" presStyleIdx="2" presStyleCnt="3">
        <dgm:presLayoutVars>
          <dgm:bulletEnabled val="1"/>
        </dgm:presLayoutVars>
      </dgm:prSet>
      <dgm:spPr/>
      <dgm:t>
        <a:bodyPr/>
        <a:lstStyle/>
        <a:p>
          <a:endParaRPr lang="ru-RU"/>
        </a:p>
      </dgm:t>
    </dgm:pt>
  </dgm:ptLst>
  <dgm:cxnLst>
    <dgm:cxn modelId="{E6902335-4004-4A0D-B61B-92C4E0F0AB6A}" type="presOf" srcId="{3DC01584-A153-4428-BE7E-00B7EFECF7E2}" destId="{E9817AA5-2240-43C0-B4A8-C4259F366A17}" srcOrd="0" destOrd="0" presId="urn:microsoft.com/office/officeart/2005/8/layout/vList3"/>
    <dgm:cxn modelId="{AD9010C8-AF70-4FDB-A1BA-C8BF4DE4E2D1}" srcId="{5EA25594-2631-4A22-9611-EC0B62F3A411}" destId="{3DC01584-A153-4428-BE7E-00B7EFECF7E2}" srcOrd="2" destOrd="0" parTransId="{6FE7E893-32C3-493D-A2C9-56B8F1B5FBAB}" sibTransId="{FCBD89C3-77B6-404A-80EB-805C442BBF4C}"/>
    <dgm:cxn modelId="{A990F56F-B8EE-4340-A51A-2E855F3E936E}" type="presOf" srcId="{5EA25594-2631-4A22-9611-EC0B62F3A411}" destId="{F2A5039A-4E7B-4527-BE0D-91FA77AA1C73}" srcOrd="0" destOrd="0" presId="urn:microsoft.com/office/officeart/2005/8/layout/vList3"/>
    <dgm:cxn modelId="{3D36A397-8C6C-4D26-85E2-E7CAA974E830}" srcId="{5EA25594-2631-4A22-9611-EC0B62F3A411}" destId="{423625E6-274A-45CA-B8B1-43FFD83B5749}" srcOrd="0" destOrd="0" parTransId="{A7190B10-DAC3-4A8C-9AAC-8E4FEC7B6291}" sibTransId="{8128DBAC-E8DD-4E80-BFF3-DD852EE09E21}"/>
    <dgm:cxn modelId="{AD603EB7-FE0C-4A15-B02B-A3B66FADF5EC}" type="presOf" srcId="{F5AA753D-B3F4-42AD-B86B-410684B913FE}" destId="{B1647532-33F9-4802-A35B-9AF02A1C3C34}" srcOrd="0" destOrd="0" presId="urn:microsoft.com/office/officeart/2005/8/layout/vList3"/>
    <dgm:cxn modelId="{A85A14E1-66E6-4D0E-86F0-31A4B76F2212}" srcId="{5EA25594-2631-4A22-9611-EC0B62F3A411}" destId="{F5AA753D-B3F4-42AD-B86B-410684B913FE}" srcOrd="1" destOrd="0" parTransId="{C7219888-FE4E-4D54-B073-861AF3D3EB5C}" sibTransId="{EB66ED9A-3639-40A7-9854-FB4075662830}"/>
    <dgm:cxn modelId="{2D14D64C-5101-41DB-B315-ACACBCC21D99}" type="presOf" srcId="{423625E6-274A-45CA-B8B1-43FFD83B5749}" destId="{01FF4699-1318-4FC7-B332-B5B8E3770E14}" srcOrd="0" destOrd="0" presId="urn:microsoft.com/office/officeart/2005/8/layout/vList3"/>
    <dgm:cxn modelId="{085B982A-C82D-47DB-83F6-F41E39645B10}" type="presParOf" srcId="{F2A5039A-4E7B-4527-BE0D-91FA77AA1C73}" destId="{7AE37842-9B1B-4CA6-91D1-4C657CBE8174}" srcOrd="0" destOrd="0" presId="urn:microsoft.com/office/officeart/2005/8/layout/vList3"/>
    <dgm:cxn modelId="{BE80B233-7482-495B-8E2C-9F828050D739}" type="presParOf" srcId="{7AE37842-9B1B-4CA6-91D1-4C657CBE8174}" destId="{217E3D89-5B35-4685-9380-4D2322A7F8AA}" srcOrd="0" destOrd="0" presId="urn:microsoft.com/office/officeart/2005/8/layout/vList3"/>
    <dgm:cxn modelId="{E782643A-2DFC-4B41-9912-3DBCD5450D28}" type="presParOf" srcId="{7AE37842-9B1B-4CA6-91D1-4C657CBE8174}" destId="{01FF4699-1318-4FC7-B332-B5B8E3770E14}" srcOrd="1" destOrd="0" presId="urn:microsoft.com/office/officeart/2005/8/layout/vList3"/>
    <dgm:cxn modelId="{BD2CDD20-B66D-4D43-BA22-742F42A77C8C}" type="presParOf" srcId="{F2A5039A-4E7B-4527-BE0D-91FA77AA1C73}" destId="{5BEC0623-5859-4947-99AB-81DA4776FFAD}" srcOrd="1" destOrd="0" presId="urn:microsoft.com/office/officeart/2005/8/layout/vList3"/>
    <dgm:cxn modelId="{3513B42B-9932-4605-B1EC-224FC0414AD1}" type="presParOf" srcId="{F2A5039A-4E7B-4527-BE0D-91FA77AA1C73}" destId="{A4C9956C-58B5-4F51-8999-1947BFA10FF9}" srcOrd="2" destOrd="0" presId="urn:microsoft.com/office/officeart/2005/8/layout/vList3"/>
    <dgm:cxn modelId="{607D2F47-9E6E-49D6-B469-092DCE43C400}" type="presParOf" srcId="{A4C9956C-58B5-4F51-8999-1947BFA10FF9}" destId="{2E0C4685-745C-431C-92DD-7F6123D54083}" srcOrd="0" destOrd="0" presId="urn:microsoft.com/office/officeart/2005/8/layout/vList3"/>
    <dgm:cxn modelId="{F2730B40-081F-4569-93FF-504B2D244A34}" type="presParOf" srcId="{A4C9956C-58B5-4F51-8999-1947BFA10FF9}" destId="{B1647532-33F9-4802-A35B-9AF02A1C3C34}" srcOrd="1" destOrd="0" presId="urn:microsoft.com/office/officeart/2005/8/layout/vList3"/>
    <dgm:cxn modelId="{085B5A49-2B0C-4B10-982B-B243A617DAF4}" type="presParOf" srcId="{F2A5039A-4E7B-4527-BE0D-91FA77AA1C73}" destId="{285BA332-C6EC-4ED9-838F-808E9224930E}" srcOrd="3" destOrd="0" presId="urn:microsoft.com/office/officeart/2005/8/layout/vList3"/>
    <dgm:cxn modelId="{2AA5A146-2C95-49AF-A6F5-CB20F43E0EEE}" type="presParOf" srcId="{F2A5039A-4E7B-4527-BE0D-91FA77AA1C73}" destId="{B8D6D418-7D75-42EE-93AF-EA9D598CD1DA}" srcOrd="4" destOrd="0" presId="urn:microsoft.com/office/officeart/2005/8/layout/vList3"/>
    <dgm:cxn modelId="{8507A7DA-B18D-43C9-9E60-33C37DDBA036}" type="presParOf" srcId="{B8D6D418-7D75-42EE-93AF-EA9D598CD1DA}" destId="{6FDA0D22-75E6-4096-8A42-76E782334589}" srcOrd="0" destOrd="0" presId="urn:microsoft.com/office/officeart/2005/8/layout/vList3"/>
    <dgm:cxn modelId="{52BE6FFB-A7F1-4C85-9846-002027FE36D7}" type="presParOf" srcId="{B8D6D418-7D75-42EE-93AF-EA9D598CD1DA}" destId="{E9817AA5-2240-43C0-B4A8-C4259F366A17}"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3E23CB5-15AB-462B-910C-FF98E9F28C61}"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ru-RU"/>
        </a:p>
      </dgm:t>
    </dgm:pt>
    <dgm:pt modelId="{60F1302F-D41E-4A31-8828-E843449A5986}">
      <dgm:prSet phldrT="[Текст]"/>
      <dgm:spPr/>
      <dgm:t>
        <a:bodyPr/>
        <a:lstStyle/>
        <a:p>
          <a:r>
            <a:rPr lang="ru-RU" dirty="0" smtClean="0"/>
            <a:t>Знакомство с нетрадиционными техниками рисования</a:t>
          </a:r>
          <a:endParaRPr lang="ru-RU" dirty="0"/>
        </a:p>
      </dgm:t>
    </dgm:pt>
    <dgm:pt modelId="{1DB2009F-0CB8-4028-B55F-0208563499D5}" type="parTrans" cxnId="{69E143C7-E191-4318-9EB4-B9EC0B756C2C}">
      <dgm:prSet/>
      <dgm:spPr/>
      <dgm:t>
        <a:bodyPr/>
        <a:lstStyle/>
        <a:p>
          <a:endParaRPr lang="ru-RU"/>
        </a:p>
      </dgm:t>
    </dgm:pt>
    <dgm:pt modelId="{5F9933D0-CC15-4647-8699-0EB82DBA400B}" type="sibTrans" cxnId="{69E143C7-E191-4318-9EB4-B9EC0B756C2C}">
      <dgm:prSet/>
      <dgm:spPr/>
      <dgm:t>
        <a:bodyPr/>
        <a:lstStyle/>
        <a:p>
          <a:endParaRPr lang="ru-RU"/>
        </a:p>
      </dgm:t>
    </dgm:pt>
    <dgm:pt modelId="{8473F433-BFA8-4435-A613-2703AB4CB234}">
      <dgm:prSet phldrT="[Текст]"/>
      <dgm:spPr/>
      <dgm:t>
        <a:bodyPr/>
        <a:lstStyle/>
        <a:p>
          <a:r>
            <a:rPr lang="ru-RU" dirty="0" smtClean="0"/>
            <a:t>Формирование всесторонне развитой  личности</a:t>
          </a:r>
          <a:endParaRPr lang="ru-RU" dirty="0"/>
        </a:p>
      </dgm:t>
    </dgm:pt>
    <dgm:pt modelId="{A46AC113-71E2-4B52-8DEF-5DC6D8EF87D2}" type="parTrans" cxnId="{90A40CB3-E00C-4D69-BB73-9359441DB4B0}">
      <dgm:prSet/>
      <dgm:spPr/>
      <dgm:t>
        <a:bodyPr/>
        <a:lstStyle/>
        <a:p>
          <a:endParaRPr lang="ru-RU"/>
        </a:p>
      </dgm:t>
    </dgm:pt>
    <dgm:pt modelId="{F8381432-D98A-4EE1-BDBD-BA9F83817E05}" type="sibTrans" cxnId="{90A40CB3-E00C-4D69-BB73-9359441DB4B0}">
      <dgm:prSet/>
      <dgm:spPr/>
      <dgm:t>
        <a:bodyPr/>
        <a:lstStyle/>
        <a:p>
          <a:endParaRPr lang="ru-RU"/>
        </a:p>
      </dgm:t>
    </dgm:pt>
    <dgm:pt modelId="{AB9AE787-C528-42D7-A82B-AE294CA8C1B6}">
      <dgm:prSet phldrT="[Текст]"/>
      <dgm:spPr/>
      <dgm:t>
        <a:bodyPr/>
        <a:lstStyle/>
        <a:p>
          <a:r>
            <a:rPr lang="ru-RU" dirty="0" smtClean="0"/>
            <a:t>Создание необходимых условий для самореализации</a:t>
          </a:r>
          <a:endParaRPr lang="ru-RU" dirty="0"/>
        </a:p>
      </dgm:t>
    </dgm:pt>
    <dgm:pt modelId="{9E02530B-574E-4F74-95DC-0FAAAD893A23}" type="parTrans" cxnId="{89D50A61-C6FC-48F0-B864-B79A3A3D8E85}">
      <dgm:prSet/>
      <dgm:spPr/>
      <dgm:t>
        <a:bodyPr/>
        <a:lstStyle/>
        <a:p>
          <a:endParaRPr lang="ru-RU"/>
        </a:p>
      </dgm:t>
    </dgm:pt>
    <dgm:pt modelId="{ACB4F731-54CC-4586-8A20-C736E0E22C80}" type="sibTrans" cxnId="{89D50A61-C6FC-48F0-B864-B79A3A3D8E85}">
      <dgm:prSet/>
      <dgm:spPr/>
      <dgm:t>
        <a:bodyPr/>
        <a:lstStyle/>
        <a:p>
          <a:endParaRPr lang="ru-RU"/>
        </a:p>
      </dgm:t>
    </dgm:pt>
    <dgm:pt modelId="{CC6DE368-EF87-483B-87F9-F47724981509}">
      <dgm:prSet phldrT="[Текст]"/>
      <dgm:spPr/>
      <dgm:t>
        <a:bodyPr/>
        <a:lstStyle/>
        <a:p>
          <a:r>
            <a:rPr lang="ru-RU" dirty="0" smtClean="0"/>
            <a:t>Обогащение эстетического опыта</a:t>
          </a:r>
          <a:endParaRPr lang="ru-RU" dirty="0"/>
        </a:p>
      </dgm:t>
    </dgm:pt>
    <dgm:pt modelId="{938D3961-9048-45FE-A94B-C0F1E369271A}" type="parTrans" cxnId="{6FE2B8E7-EBB1-48EB-8BA1-C1A047CDB6F7}">
      <dgm:prSet/>
      <dgm:spPr/>
      <dgm:t>
        <a:bodyPr/>
        <a:lstStyle/>
        <a:p>
          <a:endParaRPr lang="ru-RU"/>
        </a:p>
      </dgm:t>
    </dgm:pt>
    <dgm:pt modelId="{0AC4688C-85DF-400C-A03F-4C6A08C3EDBE}" type="sibTrans" cxnId="{6FE2B8E7-EBB1-48EB-8BA1-C1A047CDB6F7}">
      <dgm:prSet/>
      <dgm:spPr/>
      <dgm:t>
        <a:bodyPr/>
        <a:lstStyle/>
        <a:p>
          <a:endParaRPr lang="ru-RU"/>
        </a:p>
      </dgm:t>
    </dgm:pt>
    <dgm:pt modelId="{5755E23E-0F4D-48CF-B60A-07158C442F12}">
      <dgm:prSet phldrT="[Текст]"/>
      <dgm:spPr/>
      <dgm:t>
        <a:bodyPr/>
        <a:lstStyle/>
        <a:p>
          <a:r>
            <a:rPr lang="ru-RU" dirty="0" smtClean="0"/>
            <a:t>Создание положительного отношения к своей продуктивной деятельности</a:t>
          </a:r>
          <a:endParaRPr lang="ru-RU" dirty="0"/>
        </a:p>
      </dgm:t>
    </dgm:pt>
    <dgm:pt modelId="{693AF9C5-5588-4E49-8695-A6C26E01F1FF}" type="parTrans" cxnId="{7EAF88F3-75E7-4345-A521-FF935D602365}">
      <dgm:prSet/>
      <dgm:spPr/>
      <dgm:t>
        <a:bodyPr/>
        <a:lstStyle/>
        <a:p>
          <a:endParaRPr lang="ru-RU"/>
        </a:p>
      </dgm:t>
    </dgm:pt>
    <dgm:pt modelId="{147FD9AC-A789-4295-9AAE-65172032E7E3}" type="sibTrans" cxnId="{7EAF88F3-75E7-4345-A521-FF935D602365}">
      <dgm:prSet/>
      <dgm:spPr/>
      <dgm:t>
        <a:bodyPr/>
        <a:lstStyle/>
        <a:p>
          <a:endParaRPr lang="ru-RU"/>
        </a:p>
      </dgm:t>
    </dgm:pt>
    <dgm:pt modelId="{5940BDB4-E9F1-4205-8CF6-2911E22DB935}" type="pres">
      <dgm:prSet presAssocID="{C3E23CB5-15AB-462B-910C-FF98E9F28C61}" presName="diagram" presStyleCnt="0">
        <dgm:presLayoutVars>
          <dgm:chMax val="1"/>
          <dgm:dir/>
          <dgm:animLvl val="ctr"/>
          <dgm:resizeHandles val="exact"/>
        </dgm:presLayoutVars>
      </dgm:prSet>
      <dgm:spPr/>
      <dgm:t>
        <a:bodyPr/>
        <a:lstStyle/>
        <a:p>
          <a:endParaRPr lang="ru-RU"/>
        </a:p>
      </dgm:t>
    </dgm:pt>
    <dgm:pt modelId="{78886467-5B75-4582-A31B-9C15482D0446}" type="pres">
      <dgm:prSet presAssocID="{C3E23CB5-15AB-462B-910C-FF98E9F28C61}" presName="matrix" presStyleCnt="0"/>
      <dgm:spPr/>
    </dgm:pt>
    <dgm:pt modelId="{4412559F-0058-4B19-A774-681B6369A685}" type="pres">
      <dgm:prSet presAssocID="{C3E23CB5-15AB-462B-910C-FF98E9F28C61}" presName="tile1" presStyleLbl="node1" presStyleIdx="0" presStyleCnt="4"/>
      <dgm:spPr/>
      <dgm:t>
        <a:bodyPr/>
        <a:lstStyle/>
        <a:p>
          <a:endParaRPr lang="ru-RU"/>
        </a:p>
      </dgm:t>
    </dgm:pt>
    <dgm:pt modelId="{BCA0DBD3-1C4A-4E76-B546-52DED711CF4C}" type="pres">
      <dgm:prSet presAssocID="{C3E23CB5-15AB-462B-910C-FF98E9F28C61}" presName="tile1text" presStyleLbl="node1" presStyleIdx="0" presStyleCnt="4">
        <dgm:presLayoutVars>
          <dgm:chMax val="0"/>
          <dgm:chPref val="0"/>
          <dgm:bulletEnabled val="1"/>
        </dgm:presLayoutVars>
      </dgm:prSet>
      <dgm:spPr/>
      <dgm:t>
        <a:bodyPr/>
        <a:lstStyle/>
        <a:p>
          <a:endParaRPr lang="ru-RU"/>
        </a:p>
      </dgm:t>
    </dgm:pt>
    <dgm:pt modelId="{035995AA-F33A-4C9C-9CBF-21C706054C13}" type="pres">
      <dgm:prSet presAssocID="{C3E23CB5-15AB-462B-910C-FF98E9F28C61}" presName="tile2" presStyleLbl="node1" presStyleIdx="1" presStyleCnt="4"/>
      <dgm:spPr/>
      <dgm:t>
        <a:bodyPr/>
        <a:lstStyle/>
        <a:p>
          <a:endParaRPr lang="ru-RU"/>
        </a:p>
      </dgm:t>
    </dgm:pt>
    <dgm:pt modelId="{0217D639-3CE4-46BB-A060-D4C5948E6243}" type="pres">
      <dgm:prSet presAssocID="{C3E23CB5-15AB-462B-910C-FF98E9F28C61}" presName="tile2text" presStyleLbl="node1" presStyleIdx="1" presStyleCnt="4">
        <dgm:presLayoutVars>
          <dgm:chMax val="0"/>
          <dgm:chPref val="0"/>
          <dgm:bulletEnabled val="1"/>
        </dgm:presLayoutVars>
      </dgm:prSet>
      <dgm:spPr/>
      <dgm:t>
        <a:bodyPr/>
        <a:lstStyle/>
        <a:p>
          <a:endParaRPr lang="ru-RU"/>
        </a:p>
      </dgm:t>
    </dgm:pt>
    <dgm:pt modelId="{FE08CEEB-D8A3-474B-A690-7174ABB594D3}" type="pres">
      <dgm:prSet presAssocID="{C3E23CB5-15AB-462B-910C-FF98E9F28C61}" presName="tile3" presStyleLbl="node1" presStyleIdx="2" presStyleCnt="4"/>
      <dgm:spPr/>
      <dgm:t>
        <a:bodyPr/>
        <a:lstStyle/>
        <a:p>
          <a:endParaRPr lang="ru-RU"/>
        </a:p>
      </dgm:t>
    </dgm:pt>
    <dgm:pt modelId="{5FEBC545-290A-4422-B4C9-62D24518B01C}" type="pres">
      <dgm:prSet presAssocID="{C3E23CB5-15AB-462B-910C-FF98E9F28C61}" presName="tile3text" presStyleLbl="node1" presStyleIdx="2" presStyleCnt="4">
        <dgm:presLayoutVars>
          <dgm:chMax val="0"/>
          <dgm:chPref val="0"/>
          <dgm:bulletEnabled val="1"/>
        </dgm:presLayoutVars>
      </dgm:prSet>
      <dgm:spPr/>
      <dgm:t>
        <a:bodyPr/>
        <a:lstStyle/>
        <a:p>
          <a:endParaRPr lang="ru-RU"/>
        </a:p>
      </dgm:t>
    </dgm:pt>
    <dgm:pt modelId="{83341BEF-6F20-4983-B915-2EE927FFA2A6}" type="pres">
      <dgm:prSet presAssocID="{C3E23CB5-15AB-462B-910C-FF98E9F28C61}" presName="tile4" presStyleLbl="node1" presStyleIdx="3" presStyleCnt="4"/>
      <dgm:spPr/>
      <dgm:t>
        <a:bodyPr/>
        <a:lstStyle/>
        <a:p>
          <a:endParaRPr lang="ru-RU"/>
        </a:p>
      </dgm:t>
    </dgm:pt>
    <dgm:pt modelId="{3BCCA4D7-549E-4B9A-852C-FE5B981AD806}" type="pres">
      <dgm:prSet presAssocID="{C3E23CB5-15AB-462B-910C-FF98E9F28C61}" presName="tile4text" presStyleLbl="node1" presStyleIdx="3" presStyleCnt="4">
        <dgm:presLayoutVars>
          <dgm:chMax val="0"/>
          <dgm:chPref val="0"/>
          <dgm:bulletEnabled val="1"/>
        </dgm:presLayoutVars>
      </dgm:prSet>
      <dgm:spPr/>
      <dgm:t>
        <a:bodyPr/>
        <a:lstStyle/>
        <a:p>
          <a:endParaRPr lang="ru-RU"/>
        </a:p>
      </dgm:t>
    </dgm:pt>
    <dgm:pt modelId="{5796A01E-F714-46A7-B8DA-664147292293}" type="pres">
      <dgm:prSet presAssocID="{C3E23CB5-15AB-462B-910C-FF98E9F28C61}" presName="centerTile" presStyleLbl="fgShp" presStyleIdx="0" presStyleCnt="1" custScaleX="203126" custScaleY="142199">
        <dgm:presLayoutVars>
          <dgm:chMax val="0"/>
          <dgm:chPref val="0"/>
        </dgm:presLayoutVars>
      </dgm:prSet>
      <dgm:spPr/>
      <dgm:t>
        <a:bodyPr/>
        <a:lstStyle/>
        <a:p>
          <a:endParaRPr lang="ru-RU"/>
        </a:p>
      </dgm:t>
    </dgm:pt>
  </dgm:ptLst>
  <dgm:cxnLst>
    <dgm:cxn modelId="{0C4D7790-C50D-4C69-96E0-CCA0251C3CD1}" type="presOf" srcId="{8473F433-BFA8-4435-A613-2703AB4CB234}" destId="{4412559F-0058-4B19-A774-681B6369A685}" srcOrd="0" destOrd="0" presId="urn:microsoft.com/office/officeart/2005/8/layout/matrix1"/>
    <dgm:cxn modelId="{A1347F8E-0F7A-40D5-84AD-86D01B9D82BE}" type="presOf" srcId="{8473F433-BFA8-4435-A613-2703AB4CB234}" destId="{BCA0DBD3-1C4A-4E76-B546-52DED711CF4C}" srcOrd="1" destOrd="0" presId="urn:microsoft.com/office/officeart/2005/8/layout/matrix1"/>
    <dgm:cxn modelId="{0758FB6D-A736-48C2-AEB7-95620061479F}" type="presOf" srcId="{C3E23CB5-15AB-462B-910C-FF98E9F28C61}" destId="{5940BDB4-E9F1-4205-8CF6-2911E22DB935}" srcOrd="0" destOrd="0" presId="urn:microsoft.com/office/officeart/2005/8/layout/matrix1"/>
    <dgm:cxn modelId="{3F8B8B87-0C44-4EFF-BD9E-C2C0764A35AA}" type="presOf" srcId="{AB9AE787-C528-42D7-A82B-AE294CA8C1B6}" destId="{0217D639-3CE4-46BB-A060-D4C5948E6243}" srcOrd="1" destOrd="0" presId="urn:microsoft.com/office/officeart/2005/8/layout/matrix1"/>
    <dgm:cxn modelId="{EC4A422A-56A5-456D-ACFF-009B1802AFB5}" type="presOf" srcId="{CC6DE368-EF87-483B-87F9-F47724981509}" destId="{FE08CEEB-D8A3-474B-A690-7174ABB594D3}" srcOrd="0" destOrd="0" presId="urn:microsoft.com/office/officeart/2005/8/layout/matrix1"/>
    <dgm:cxn modelId="{684DB200-C633-4BD7-9FEA-234E7F36AB93}" type="presOf" srcId="{CC6DE368-EF87-483B-87F9-F47724981509}" destId="{5FEBC545-290A-4422-B4C9-62D24518B01C}" srcOrd="1" destOrd="0" presId="urn:microsoft.com/office/officeart/2005/8/layout/matrix1"/>
    <dgm:cxn modelId="{3BD9D5C6-FFAA-4173-85BC-ECE851252334}" type="presOf" srcId="{5755E23E-0F4D-48CF-B60A-07158C442F12}" destId="{3BCCA4D7-549E-4B9A-852C-FE5B981AD806}" srcOrd="1" destOrd="0" presId="urn:microsoft.com/office/officeart/2005/8/layout/matrix1"/>
    <dgm:cxn modelId="{90A40CB3-E00C-4D69-BB73-9359441DB4B0}" srcId="{60F1302F-D41E-4A31-8828-E843449A5986}" destId="{8473F433-BFA8-4435-A613-2703AB4CB234}" srcOrd="0" destOrd="0" parTransId="{A46AC113-71E2-4B52-8DEF-5DC6D8EF87D2}" sibTransId="{F8381432-D98A-4EE1-BDBD-BA9F83817E05}"/>
    <dgm:cxn modelId="{9DF6A762-ABD2-449E-B3A4-A4E4DE2E2AB0}" type="presOf" srcId="{AB9AE787-C528-42D7-A82B-AE294CA8C1B6}" destId="{035995AA-F33A-4C9C-9CBF-21C706054C13}" srcOrd="0" destOrd="0" presId="urn:microsoft.com/office/officeart/2005/8/layout/matrix1"/>
    <dgm:cxn modelId="{7EAF88F3-75E7-4345-A521-FF935D602365}" srcId="{60F1302F-D41E-4A31-8828-E843449A5986}" destId="{5755E23E-0F4D-48CF-B60A-07158C442F12}" srcOrd="3" destOrd="0" parTransId="{693AF9C5-5588-4E49-8695-A6C26E01F1FF}" sibTransId="{147FD9AC-A789-4295-9AAE-65172032E7E3}"/>
    <dgm:cxn modelId="{69E143C7-E191-4318-9EB4-B9EC0B756C2C}" srcId="{C3E23CB5-15AB-462B-910C-FF98E9F28C61}" destId="{60F1302F-D41E-4A31-8828-E843449A5986}" srcOrd="0" destOrd="0" parTransId="{1DB2009F-0CB8-4028-B55F-0208563499D5}" sibTransId="{5F9933D0-CC15-4647-8699-0EB82DBA400B}"/>
    <dgm:cxn modelId="{89D50A61-C6FC-48F0-B864-B79A3A3D8E85}" srcId="{60F1302F-D41E-4A31-8828-E843449A5986}" destId="{AB9AE787-C528-42D7-A82B-AE294CA8C1B6}" srcOrd="1" destOrd="0" parTransId="{9E02530B-574E-4F74-95DC-0FAAAD893A23}" sibTransId="{ACB4F731-54CC-4586-8A20-C736E0E22C80}"/>
    <dgm:cxn modelId="{07D37807-BB73-48F5-93E8-84EE47694191}" type="presOf" srcId="{60F1302F-D41E-4A31-8828-E843449A5986}" destId="{5796A01E-F714-46A7-B8DA-664147292293}" srcOrd="0" destOrd="0" presId="urn:microsoft.com/office/officeart/2005/8/layout/matrix1"/>
    <dgm:cxn modelId="{6FE2B8E7-EBB1-48EB-8BA1-C1A047CDB6F7}" srcId="{60F1302F-D41E-4A31-8828-E843449A5986}" destId="{CC6DE368-EF87-483B-87F9-F47724981509}" srcOrd="2" destOrd="0" parTransId="{938D3961-9048-45FE-A94B-C0F1E369271A}" sibTransId="{0AC4688C-85DF-400C-A03F-4C6A08C3EDBE}"/>
    <dgm:cxn modelId="{DEB0177D-8A85-41E7-8B82-5F76CC1BBAC9}" type="presOf" srcId="{5755E23E-0F4D-48CF-B60A-07158C442F12}" destId="{83341BEF-6F20-4983-B915-2EE927FFA2A6}" srcOrd="0" destOrd="0" presId="urn:microsoft.com/office/officeart/2005/8/layout/matrix1"/>
    <dgm:cxn modelId="{9D51CDD7-A472-46F4-9947-459C1CADC047}" type="presParOf" srcId="{5940BDB4-E9F1-4205-8CF6-2911E22DB935}" destId="{78886467-5B75-4582-A31B-9C15482D0446}" srcOrd="0" destOrd="0" presId="urn:microsoft.com/office/officeart/2005/8/layout/matrix1"/>
    <dgm:cxn modelId="{E8EE2DF7-DF5D-4F6B-B002-524C304BD541}" type="presParOf" srcId="{78886467-5B75-4582-A31B-9C15482D0446}" destId="{4412559F-0058-4B19-A774-681B6369A685}" srcOrd="0" destOrd="0" presId="urn:microsoft.com/office/officeart/2005/8/layout/matrix1"/>
    <dgm:cxn modelId="{D2B7C3AF-0C00-43BF-B2B3-FC49064ADEA4}" type="presParOf" srcId="{78886467-5B75-4582-A31B-9C15482D0446}" destId="{BCA0DBD3-1C4A-4E76-B546-52DED711CF4C}" srcOrd="1" destOrd="0" presId="urn:microsoft.com/office/officeart/2005/8/layout/matrix1"/>
    <dgm:cxn modelId="{50D1229B-9290-4CAC-8044-4AE59B0AD901}" type="presParOf" srcId="{78886467-5B75-4582-A31B-9C15482D0446}" destId="{035995AA-F33A-4C9C-9CBF-21C706054C13}" srcOrd="2" destOrd="0" presId="urn:microsoft.com/office/officeart/2005/8/layout/matrix1"/>
    <dgm:cxn modelId="{D7D48D57-DDF4-42DC-A4A6-63AA9BC50EE0}" type="presParOf" srcId="{78886467-5B75-4582-A31B-9C15482D0446}" destId="{0217D639-3CE4-46BB-A060-D4C5948E6243}" srcOrd="3" destOrd="0" presId="urn:microsoft.com/office/officeart/2005/8/layout/matrix1"/>
    <dgm:cxn modelId="{E7E73636-F56A-48F1-8EEF-9C74A82871EE}" type="presParOf" srcId="{78886467-5B75-4582-A31B-9C15482D0446}" destId="{FE08CEEB-D8A3-474B-A690-7174ABB594D3}" srcOrd="4" destOrd="0" presId="urn:microsoft.com/office/officeart/2005/8/layout/matrix1"/>
    <dgm:cxn modelId="{F749D88E-438E-498B-88DD-4BE6F09A852C}" type="presParOf" srcId="{78886467-5B75-4582-A31B-9C15482D0446}" destId="{5FEBC545-290A-4422-B4C9-62D24518B01C}" srcOrd="5" destOrd="0" presId="urn:microsoft.com/office/officeart/2005/8/layout/matrix1"/>
    <dgm:cxn modelId="{C3D5AAB6-6DE5-41D1-838E-D2C7AB7CB53A}" type="presParOf" srcId="{78886467-5B75-4582-A31B-9C15482D0446}" destId="{83341BEF-6F20-4983-B915-2EE927FFA2A6}" srcOrd="6" destOrd="0" presId="urn:microsoft.com/office/officeart/2005/8/layout/matrix1"/>
    <dgm:cxn modelId="{BE7FDDD3-2DE0-4504-9915-DF1FB3789D4B}" type="presParOf" srcId="{78886467-5B75-4582-A31B-9C15482D0446}" destId="{3BCCA4D7-549E-4B9A-852C-FE5B981AD806}" srcOrd="7" destOrd="0" presId="urn:microsoft.com/office/officeart/2005/8/layout/matrix1"/>
    <dgm:cxn modelId="{B1661D10-169B-4185-B345-0C9EE0C11BE0}" type="presParOf" srcId="{5940BDB4-E9F1-4205-8CF6-2911E22DB935}" destId="{5796A01E-F714-46A7-B8DA-664147292293}" srcOrd="1" destOrd="0" presId="urn:microsoft.com/office/officeart/2005/8/layout/matrix1"/>
  </dgm:cxnLst>
  <dgm:bg/>
  <dgm:whole/>
</dgm:dataModel>
</file>

<file path=ppt/diagrams/data3.xml><?xml version="1.0" encoding="utf-8"?>
<dgm:dataModel xmlns:dgm="http://schemas.openxmlformats.org/drawingml/2006/diagram" xmlns:a="http://schemas.openxmlformats.org/drawingml/2006/main">
  <dgm:ptLst>
    <dgm:pt modelId="{3EBFB39D-F036-45A4-A7A6-AC002099B65D}" type="doc">
      <dgm:prSet loTypeId="urn:microsoft.com/office/officeart/2005/8/layout/cycle3" loCatId="cycle" qsTypeId="urn:microsoft.com/office/officeart/2005/8/quickstyle/3d2" qsCatId="3D" csTypeId="urn:microsoft.com/office/officeart/2005/8/colors/colorful1" csCatId="colorful" phldr="1"/>
      <dgm:spPr/>
      <dgm:t>
        <a:bodyPr/>
        <a:lstStyle/>
        <a:p>
          <a:endParaRPr lang="ru-RU"/>
        </a:p>
      </dgm:t>
    </dgm:pt>
    <dgm:pt modelId="{1561F135-6860-45FB-AD56-E55410B5FD98}">
      <dgm:prSet phldrT="[Текст]" custT="1"/>
      <dgm:spPr/>
      <dgm:t>
        <a:bodyPr/>
        <a:lstStyle/>
        <a:p>
          <a:r>
            <a:rPr lang="ru-RU" sz="1600" dirty="0" smtClean="0">
              <a:latin typeface="Times New Roman" pitchFamily="18" charset="0"/>
              <a:cs typeface="Times New Roman" pitchFamily="18" charset="0"/>
            </a:rPr>
            <a:t> «От простого к сложному</a:t>
          </a:r>
          <a:r>
            <a:rPr lang="ru-RU" sz="1600" dirty="0" smtClean="0"/>
            <a:t>»</a:t>
          </a:r>
          <a:endParaRPr lang="ru-RU" sz="1600" dirty="0"/>
        </a:p>
      </dgm:t>
    </dgm:pt>
    <dgm:pt modelId="{A2159C24-4961-4B62-B1C8-B02CB666A2EF}" type="parTrans" cxnId="{487AC3A0-123A-4832-8A10-EEAD0CE64515}">
      <dgm:prSet/>
      <dgm:spPr/>
      <dgm:t>
        <a:bodyPr/>
        <a:lstStyle/>
        <a:p>
          <a:endParaRPr lang="ru-RU"/>
        </a:p>
      </dgm:t>
    </dgm:pt>
    <dgm:pt modelId="{031DB0A3-3389-4EA6-82D3-66B69C1FAAAD}" type="sibTrans" cxnId="{487AC3A0-123A-4832-8A10-EEAD0CE64515}">
      <dgm:prSet/>
      <dgm:spPr/>
      <dgm:t>
        <a:bodyPr/>
        <a:lstStyle/>
        <a:p>
          <a:endParaRPr lang="ru-RU"/>
        </a:p>
      </dgm:t>
    </dgm:pt>
    <dgm:pt modelId="{679D9D88-B1DA-4151-B44E-11350AF11A95}">
      <dgm:prSet phldrT="[Текст]" custT="1"/>
      <dgm:spPr/>
      <dgm:t>
        <a:bodyPr/>
        <a:lstStyle/>
        <a:p>
          <a:r>
            <a:rPr lang="ru-RU" sz="1600" dirty="0" smtClean="0">
              <a:latin typeface="Times New Roman" pitchFamily="18" charset="0"/>
              <a:cs typeface="Times New Roman" pitchFamily="18" charset="0"/>
            </a:rPr>
            <a:t> Наглядность </a:t>
          </a:r>
          <a:endParaRPr lang="ru-RU" sz="1600" dirty="0">
            <a:latin typeface="Times New Roman" pitchFamily="18" charset="0"/>
            <a:cs typeface="Times New Roman" pitchFamily="18" charset="0"/>
          </a:endParaRPr>
        </a:p>
      </dgm:t>
    </dgm:pt>
    <dgm:pt modelId="{551AD7D6-32C5-4FBE-90B7-5790E63AFBF7}" type="parTrans" cxnId="{96A33AF6-1E9E-4C24-97C5-11B971837897}">
      <dgm:prSet/>
      <dgm:spPr/>
      <dgm:t>
        <a:bodyPr/>
        <a:lstStyle/>
        <a:p>
          <a:endParaRPr lang="ru-RU"/>
        </a:p>
      </dgm:t>
    </dgm:pt>
    <dgm:pt modelId="{CBC17E99-61B1-4929-ADFA-A8FA6535E167}" type="sibTrans" cxnId="{96A33AF6-1E9E-4C24-97C5-11B971837897}">
      <dgm:prSet/>
      <dgm:spPr/>
      <dgm:t>
        <a:bodyPr/>
        <a:lstStyle/>
        <a:p>
          <a:endParaRPr lang="ru-RU"/>
        </a:p>
      </dgm:t>
    </dgm:pt>
    <dgm:pt modelId="{504ECC27-469E-4C63-8992-E6C7AFE315E8}">
      <dgm:prSet phldrT="[Текст]" custT="1"/>
      <dgm:spPr/>
      <dgm:t>
        <a:bodyPr/>
        <a:lstStyle/>
        <a:p>
          <a:r>
            <a:rPr lang="ru-RU" sz="1600" dirty="0" smtClean="0">
              <a:latin typeface="Times New Roman" pitchFamily="18" charset="0"/>
              <a:cs typeface="Times New Roman" pitchFamily="18" charset="0"/>
            </a:rPr>
            <a:t>Связь с жизнью</a:t>
          </a:r>
          <a:endParaRPr lang="ru-RU" sz="1600" dirty="0">
            <a:latin typeface="Times New Roman" pitchFamily="18" charset="0"/>
            <a:cs typeface="Times New Roman" pitchFamily="18" charset="0"/>
          </a:endParaRPr>
        </a:p>
      </dgm:t>
    </dgm:pt>
    <dgm:pt modelId="{97FABCAD-B64F-4DD2-BE07-ECA764BAC81C}" type="parTrans" cxnId="{E63DA326-7C56-44DC-9D83-507FC75501DF}">
      <dgm:prSet/>
      <dgm:spPr/>
      <dgm:t>
        <a:bodyPr/>
        <a:lstStyle/>
        <a:p>
          <a:endParaRPr lang="ru-RU"/>
        </a:p>
      </dgm:t>
    </dgm:pt>
    <dgm:pt modelId="{18CBA6C0-1AD9-48F6-B845-4483675930F0}" type="sibTrans" cxnId="{E63DA326-7C56-44DC-9D83-507FC75501DF}">
      <dgm:prSet/>
      <dgm:spPr/>
      <dgm:t>
        <a:bodyPr/>
        <a:lstStyle/>
        <a:p>
          <a:endParaRPr lang="ru-RU"/>
        </a:p>
      </dgm:t>
    </dgm:pt>
    <dgm:pt modelId="{9127DF57-38DE-4693-BD8B-F293EC88AB40}">
      <dgm:prSet phldrT="[Текст]" custT="1"/>
      <dgm:spPr/>
      <dgm:t>
        <a:bodyPr/>
        <a:lstStyle/>
        <a:p>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Вариативность</a:t>
          </a:r>
          <a:endParaRPr lang="ru-RU" sz="1600" dirty="0">
            <a:latin typeface="Times New Roman" pitchFamily="18" charset="0"/>
            <a:cs typeface="Times New Roman" pitchFamily="18" charset="0"/>
          </a:endParaRPr>
        </a:p>
      </dgm:t>
    </dgm:pt>
    <dgm:pt modelId="{A12EB822-0082-4C02-A984-43B2FCF0BCCE}" type="parTrans" cxnId="{38681AB7-D3E0-4A0C-90E8-F64A0A6B92AE}">
      <dgm:prSet/>
      <dgm:spPr/>
      <dgm:t>
        <a:bodyPr/>
        <a:lstStyle/>
        <a:p>
          <a:endParaRPr lang="ru-RU"/>
        </a:p>
      </dgm:t>
    </dgm:pt>
    <dgm:pt modelId="{86B09B68-9D12-423F-BBC8-BE036387E1D2}" type="sibTrans" cxnId="{38681AB7-D3E0-4A0C-90E8-F64A0A6B92AE}">
      <dgm:prSet/>
      <dgm:spPr/>
      <dgm:t>
        <a:bodyPr/>
        <a:lstStyle/>
        <a:p>
          <a:endParaRPr lang="ru-RU"/>
        </a:p>
      </dgm:t>
    </dgm:pt>
    <dgm:pt modelId="{660F075C-B857-480F-A08C-81AB5ACB9165}">
      <dgm:prSet phldrT="[Текст]" custT="1"/>
      <dgm:spPr/>
      <dgm:t>
        <a:bodyPr/>
        <a:lstStyle/>
        <a:p>
          <a:r>
            <a:rPr lang="ru-RU" sz="1600" dirty="0" smtClean="0">
              <a:latin typeface="Times New Roman" pitchFamily="18" charset="0"/>
              <a:cs typeface="Times New Roman" pitchFamily="18" charset="0"/>
            </a:rPr>
            <a:t>Индивидуализация</a:t>
          </a:r>
          <a:endParaRPr lang="ru-RU" sz="1600" dirty="0">
            <a:latin typeface="Times New Roman" pitchFamily="18" charset="0"/>
            <a:cs typeface="Times New Roman" pitchFamily="18" charset="0"/>
          </a:endParaRPr>
        </a:p>
      </dgm:t>
    </dgm:pt>
    <dgm:pt modelId="{52851C2E-3A92-43E8-BD13-CB8E43005C7A}" type="parTrans" cxnId="{D57098DC-A39D-4575-8E93-5FB6479EDC83}">
      <dgm:prSet/>
      <dgm:spPr/>
      <dgm:t>
        <a:bodyPr/>
        <a:lstStyle/>
        <a:p>
          <a:endParaRPr lang="ru-RU"/>
        </a:p>
      </dgm:t>
    </dgm:pt>
    <dgm:pt modelId="{2D0A1919-77DD-4334-8267-8DEAF4428361}" type="sibTrans" cxnId="{D57098DC-A39D-4575-8E93-5FB6479EDC83}">
      <dgm:prSet/>
      <dgm:spPr/>
      <dgm:t>
        <a:bodyPr/>
        <a:lstStyle/>
        <a:p>
          <a:endParaRPr lang="ru-RU"/>
        </a:p>
      </dgm:t>
    </dgm:pt>
    <dgm:pt modelId="{2CA48B37-3CC9-40D8-972F-DC86B28302ED}" type="pres">
      <dgm:prSet presAssocID="{3EBFB39D-F036-45A4-A7A6-AC002099B65D}" presName="Name0" presStyleCnt="0">
        <dgm:presLayoutVars>
          <dgm:dir/>
          <dgm:resizeHandles val="exact"/>
        </dgm:presLayoutVars>
      </dgm:prSet>
      <dgm:spPr/>
      <dgm:t>
        <a:bodyPr/>
        <a:lstStyle/>
        <a:p>
          <a:endParaRPr lang="ru-RU"/>
        </a:p>
      </dgm:t>
    </dgm:pt>
    <dgm:pt modelId="{8222AA64-B5DD-46A8-B85B-3ED0065212B7}" type="pres">
      <dgm:prSet presAssocID="{3EBFB39D-F036-45A4-A7A6-AC002099B65D}" presName="cycle" presStyleCnt="0"/>
      <dgm:spPr/>
    </dgm:pt>
    <dgm:pt modelId="{9ED066CC-E122-45B5-B67F-685CE36BFF8B}" type="pres">
      <dgm:prSet presAssocID="{1561F135-6860-45FB-AD56-E55410B5FD98}" presName="nodeFirstNode" presStyleLbl="node1" presStyleIdx="0" presStyleCnt="5">
        <dgm:presLayoutVars>
          <dgm:bulletEnabled val="1"/>
        </dgm:presLayoutVars>
      </dgm:prSet>
      <dgm:spPr/>
      <dgm:t>
        <a:bodyPr/>
        <a:lstStyle/>
        <a:p>
          <a:endParaRPr lang="ru-RU"/>
        </a:p>
      </dgm:t>
    </dgm:pt>
    <dgm:pt modelId="{C2E7FF02-125F-40A0-AB5F-342B3D0507BE}" type="pres">
      <dgm:prSet presAssocID="{031DB0A3-3389-4EA6-82D3-66B69C1FAAAD}" presName="sibTransFirstNode" presStyleLbl="bgShp" presStyleIdx="0" presStyleCnt="1"/>
      <dgm:spPr/>
      <dgm:t>
        <a:bodyPr/>
        <a:lstStyle/>
        <a:p>
          <a:endParaRPr lang="ru-RU"/>
        </a:p>
      </dgm:t>
    </dgm:pt>
    <dgm:pt modelId="{8BB9AB90-035D-4785-AAEF-2D1511663E94}" type="pres">
      <dgm:prSet presAssocID="{679D9D88-B1DA-4151-B44E-11350AF11A95}" presName="nodeFollowingNodes" presStyleLbl="node1" presStyleIdx="1" presStyleCnt="5">
        <dgm:presLayoutVars>
          <dgm:bulletEnabled val="1"/>
        </dgm:presLayoutVars>
      </dgm:prSet>
      <dgm:spPr/>
      <dgm:t>
        <a:bodyPr/>
        <a:lstStyle/>
        <a:p>
          <a:endParaRPr lang="ru-RU"/>
        </a:p>
      </dgm:t>
    </dgm:pt>
    <dgm:pt modelId="{93C1AEE9-1A9A-4278-9D13-F9E4430F453E}" type="pres">
      <dgm:prSet presAssocID="{504ECC27-469E-4C63-8992-E6C7AFE315E8}" presName="nodeFollowingNodes" presStyleLbl="node1" presStyleIdx="2" presStyleCnt="5">
        <dgm:presLayoutVars>
          <dgm:bulletEnabled val="1"/>
        </dgm:presLayoutVars>
      </dgm:prSet>
      <dgm:spPr/>
      <dgm:t>
        <a:bodyPr/>
        <a:lstStyle/>
        <a:p>
          <a:endParaRPr lang="ru-RU"/>
        </a:p>
      </dgm:t>
    </dgm:pt>
    <dgm:pt modelId="{3AECA617-B2FC-4D07-8779-2E9BB9435EFA}" type="pres">
      <dgm:prSet presAssocID="{9127DF57-38DE-4693-BD8B-F293EC88AB40}" presName="nodeFollowingNodes" presStyleLbl="node1" presStyleIdx="3" presStyleCnt="5">
        <dgm:presLayoutVars>
          <dgm:bulletEnabled val="1"/>
        </dgm:presLayoutVars>
      </dgm:prSet>
      <dgm:spPr/>
      <dgm:t>
        <a:bodyPr/>
        <a:lstStyle/>
        <a:p>
          <a:endParaRPr lang="ru-RU"/>
        </a:p>
      </dgm:t>
    </dgm:pt>
    <dgm:pt modelId="{B7EC2F7C-B66D-408F-B628-BDA4471A80D7}" type="pres">
      <dgm:prSet presAssocID="{660F075C-B857-480F-A08C-81AB5ACB9165}" presName="nodeFollowingNodes" presStyleLbl="node1" presStyleIdx="4" presStyleCnt="5" custScaleX="107487">
        <dgm:presLayoutVars>
          <dgm:bulletEnabled val="1"/>
        </dgm:presLayoutVars>
      </dgm:prSet>
      <dgm:spPr/>
      <dgm:t>
        <a:bodyPr/>
        <a:lstStyle/>
        <a:p>
          <a:endParaRPr lang="ru-RU"/>
        </a:p>
      </dgm:t>
    </dgm:pt>
  </dgm:ptLst>
  <dgm:cxnLst>
    <dgm:cxn modelId="{EB73AE7F-CC76-4A76-839E-CCACE574EB28}" type="presOf" srcId="{3EBFB39D-F036-45A4-A7A6-AC002099B65D}" destId="{2CA48B37-3CC9-40D8-972F-DC86B28302ED}" srcOrd="0" destOrd="0" presId="urn:microsoft.com/office/officeart/2005/8/layout/cycle3"/>
    <dgm:cxn modelId="{96A33AF6-1E9E-4C24-97C5-11B971837897}" srcId="{3EBFB39D-F036-45A4-A7A6-AC002099B65D}" destId="{679D9D88-B1DA-4151-B44E-11350AF11A95}" srcOrd="1" destOrd="0" parTransId="{551AD7D6-32C5-4FBE-90B7-5790E63AFBF7}" sibTransId="{CBC17E99-61B1-4929-ADFA-A8FA6535E167}"/>
    <dgm:cxn modelId="{5424BEF8-D70E-4829-85CE-A4D17D8FBD02}" type="presOf" srcId="{031DB0A3-3389-4EA6-82D3-66B69C1FAAAD}" destId="{C2E7FF02-125F-40A0-AB5F-342B3D0507BE}" srcOrd="0" destOrd="0" presId="urn:microsoft.com/office/officeart/2005/8/layout/cycle3"/>
    <dgm:cxn modelId="{D57098DC-A39D-4575-8E93-5FB6479EDC83}" srcId="{3EBFB39D-F036-45A4-A7A6-AC002099B65D}" destId="{660F075C-B857-480F-A08C-81AB5ACB9165}" srcOrd="4" destOrd="0" parTransId="{52851C2E-3A92-43E8-BD13-CB8E43005C7A}" sibTransId="{2D0A1919-77DD-4334-8267-8DEAF4428361}"/>
    <dgm:cxn modelId="{CB847502-A4D2-4FAD-B3FA-CF8265B6DFEB}" type="presOf" srcId="{504ECC27-469E-4C63-8992-E6C7AFE315E8}" destId="{93C1AEE9-1A9A-4278-9D13-F9E4430F453E}" srcOrd="0" destOrd="0" presId="urn:microsoft.com/office/officeart/2005/8/layout/cycle3"/>
    <dgm:cxn modelId="{A9A450D9-4670-42FF-826F-7082EBEA408F}" type="presOf" srcId="{1561F135-6860-45FB-AD56-E55410B5FD98}" destId="{9ED066CC-E122-45B5-B67F-685CE36BFF8B}" srcOrd="0" destOrd="0" presId="urn:microsoft.com/office/officeart/2005/8/layout/cycle3"/>
    <dgm:cxn modelId="{59B38599-6296-4D2B-835A-9EFD9D0D866B}" type="presOf" srcId="{9127DF57-38DE-4693-BD8B-F293EC88AB40}" destId="{3AECA617-B2FC-4D07-8779-2E9BB9435EFA}" srcOrd="0" destOrd="0" presId="urn:microsoft.com/office/officeart/2005/8/layout/cycle3"/>
    <dgm:cxn modelId="{487AC3A0-123A-4832-8A10-EEAD0CE64515}" srcId="{3EBFB39D-F036-45A4-A7A6-AC002099B65D}" destId="{1561F135-6860-45FB-AD56-E55410B5FD98}" srcOrd="0" destOrd="0" parTransId="{A2159C24-4961-4B62-B1C8-B02CB666A2EF}" sibTransId="{031DB0A3-3389-4EA6-82D3-66B69C1FAAAD}"/>
    <dgm:cxn modelId="{38681AB7-D3E0-4A0C-90E8-F64A0A6B92AE}" srcId="{3EBFB39D-F036-45A4-A7A6-AC002099B65D}" destId="{9127DF57-38DE-4693-BD8B-F293EC88AB40}" srcOrd="3" destOrd="0" parTransId="{A12EB822-0082-4C02-A984-43B2FCF0BCCE}" sibTransId="{86B09B68-9D12-423F-BBC8-BE036387E1D2}"/>
    <dgm:cxn modelId="{E63DA326-7C56-44DC-9D83-507FC75501DF}" srcId="{3EBFB39D-F036-45A4-A7A6-AC002099B65D}" destId="{504ECC27-469E-4C63-8992-E6C7AFE315E8}" srcOrd="2" destOrd="0" parTransId="{97FABCAD-B64F-4DD2-BE07-ECA764BAC81C}" sibTransId="{18CBA6C0-1AD9-48F6-B845-4483675930F0}"/>
    <dgm:cxn modelId="{54DDA6FF-905C-40A7-9917-B3F794DB1BB4}" type="presOf" srcId="{660F075C-B857-480F-A08C-81AB5ACB9165}" destId="{B7EC2F7C-B66D-408F-B628-BDA4471A80D7}" srcOrd="0" destOrd="0" presId="urn:microsoft.com/office/officeart/2005/8/layout/cycle3"/>
    <dgm:cxn modelId="{684A6065-26FD-4D1F-AAE3-2423BA006E7D}" type="presOf" srcId="{679D9D88-B1DA-4151-B44E-11350AF11A95}" destId="{8BB9AB90-035D-4785-AAEF-2D1511663E94}" srcOrd="0" destOrd="0" presId="urn:microsoft.com/office/officeart/2005/8/layout/cycle3"/>
    <dgm:cxn modelId="{8A4064B3-C434-4999-BA18-A7010389FD33}" type="presParOf" srcId="{2CA48B37-3CC9-40D8-972F-DC86B28302ED}" destId="{8222AA64-B5DD-46A8-B85B-3ED0065212B7}" srcOrd="0" destOrd="0" presId="urn:microsoft.com/office/officeart/2005/8/layout/cycle3"/>
    <dgm:cxn modelId="{20D966E0-6CC5-4BAC-8E9F-FDC124B05DFE}" type="presParOf" srcId="{8222AA64-B5DD-46A8-B85B-3ED0065212B7}" destId="{9ED066CC-E122-45B5-B67F-685CE36BFF8B}" srcOrd="0" destOrd="0" presId="urn:microsoft.com/office/officeart/2005/8/layout/cycle3"/>
    <dgm:cxn modelId="{9F71515C-3E10-41D0-A3F4-9BF5FEF50442}" type="presParOf" srcId="{8222AA64-B5DD-46A8-B85B-3ED0065212B7}" destId="{C2E7FF02-125F-40A0-AB5F-342B3D0507BE}" srcOrd="1" destOrd="0" presId="urn:microsoft.com/office/officeart/2005/8/layout/cycle3"/>
    <dgm:cxn modelId="{72FAD6E5-9F31-4CD7-BD18-F76B394E9DDF}" type="presParOf" srcId="{8222AA64-B5DD-46A8-B85B-3ED0065212B7}" destId="{8BB9AB90-035D-4785-AAEF-2D1511663E94}" srcOrd="2" destOrd="0" presId="urn:microsoft.com/office/officeart/2005/8/layout/cycle3"/>
    <dgm:cxn modelId="{04450B58-1F79-4B40-A3E9-E1EDE0BBC4AD}" type="presParOf" srcId="{8222AA64-B5DD-46A8-B85B-3ED0065212B7}" destId="{93C1AEE9-1A9A-4278-9D13-F9E4430F453E}" srcOrd="3" destOrd="0" presId="urn:microsoft.com/office/officeart/2005/8/layout/cycle3"/>
    <dgm:cxn modelId="{05FF00FC-9317-40BF-A0B4-ABB178BC7F4D}" type="presParOf" srcId="{8222AA64-B5DD-46A8-B85B-3ED0065212B7}" destId="{3AECA617-B2FC-4D07-8779-2E9BB9435EFA}" srcOrd="4" destOrd="0" presId="urn:microsoft.com/office/officeart/2005/8/layout/cycle3"/>
    <dgm:cxn modelId="{81F80520-E0BF-4794-A056-899401A97043}" type="presParOf" srcId="{8222AA64-B5DD-46A8-B85B-3ED0065212B7}" destId="{B7EC2F7C-B66D-408F-B628-BDA4471A80D7}" srcOrd="5" destOrd="0" presId="urn:microsoft.com/office/officeart/2005/8/layout/cycle3"/>
  </dgm:cxnLst>
  <dgm:bg>
    <a:effect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gif"/><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5" Type="http://schemas.openxmlformats.org/officeDocument/2006/relationships/image" Target="../media/image26.jpeg"/><Relationship Id="rId15" Type="http://schemas.openxmlformats.org/officeDocument/2006/relationships/image" Target="../media/image32.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51.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image" Target="../media/image5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2.jpe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20.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33.jpeg"/><Relationship Id="rId2" Type="http://schemas.openxmlformats.org/officeDocument/2006/relationships/image" Target="../media/image54.jpeg"/><Relationship Id="rId16" Type="http://schemas.openxmlformats.org/officeDocument/2006/relationships/image" Target="../media/image32.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0.jpeg"/><Relationship Id="rId5" Type="http://schemas.openxmlformats.org/officeDocument/2006/relationships/image" Target="../media/image25.jpeg"/><Relationship Id="rId15" Type="http://schemas.openxmlformats.org/officeDocument/2006/relationships/image" Target="../media/image31.jpeg"/><Relationship Id="rId10" Type="http://schemas.openxmlformats.org/officeDocument/2006/relationships/image" Target="../media/image30.jpeg"/><Relationship Id="rId19" Type="http://schemas.openxmlformats.org/officeDocument/2006/relationships/image" Target="../media/image18.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3.jpeg"/><Relationship Id="rId22"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image" Target="../media/image56.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2.jpe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20.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33.jpeg"/><Relationship Id="rId2" Type="http://schemas.openxmlformats.org/officeDocument/2006/relationships/image" Target="../media/image57.png"/><Relationship Id="rId16" Type="http://schemas.openxmlformats.org/officeDocument/2006/relationships/image" Target="../media/image32.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0.jpeg"/><Relationship Id="rId5" Type="http://schemas.openxmlformats.org/officeDocument/2006/relationships/image" Target="../media/image25.jpeg"/><Relationship Id="rId15" Type="http://schemas.openxmlformats.org/officeDocument/2006/relationships/image" Target="../media/image31.jpeg"/><Relationship Id="rId23" Type="http://schemas.openxmlformats.org/officeDocument/2006/relationships/image" Target="../media/image58.jpeg"/><Relationship Id="rId10" Type="http://schemas.openxmlformats.org/officeDocument/2006/relationships/image" Target="../media/image30.jpeg"/><Relationship Id="rId19" Type="http://schemas.openxmlformats.org/officeDocument/2006/relationships/image" Target="../media/image18.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3.jpeg"/><Relationship Id="rId22" Type="http://schemas.openxmlformats.org/officeDocument/2006/relationships/image" Target="../media/image21.gif"/></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2.jpe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20.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33.jpeg"/><Relationship Id="rId2" Type="http://schemas.openxmlformats.org/officeDocument/2006/relationships/image" Target="../media/image59.jpeg"/><Relationship Id="rId16" Type="http://schemas.openxmlformats.org/officeDocument/2006/relationships/image" Target="../media/image32.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0.jpeg"/><Relationship Id="rId5" Type="http://schemas.openxmlformats.org/officeDocument/2006/relationships/image" Target="../media/image25.jpeg"/><Relationship Id="rId15" Type="http://schemas.openxmlformats.org/officeDocument/2006/relationships/image" Target="../media/image31.jpeg"/><Relationship Id="rId10" Type="http://schemas.openxmlformats.org/officeDocument/2006/relationships/image" Target="../media/image30.jpeg"/><Relationship Id="rId19" Type="http://schemas.openxmlformats.org/officeDocument/2006/relationships/image" Target="../media/image18.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3.jpeg"/><Relationship Id="rId22" Type="http://schemas.openxmlformats.org/officeDocument/2006/relationships/image" Target="../media/image21.gif"/></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2.jpe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20.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33.jpeg"/><Relationship Id="rId25" Type="http://schemas.openxmlformats.org/officeDocument/2006/relationships/image" Target="../media/image37.jpeg"/><Relationship Id="rId2" Type="http://schemas.openxmlformats.org/officeDocument/2006/relationships/image" Target="../media/image22.jpeg"/><Relationship Id="rId16" Type="http://schemas.openxmlformats.org/officeDocument/2006/relationships/image" Target="../media/image32.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0.jpeg"/><Relationship Id="rId24" Type="http://schemas.openxmlformats.org/officeDocument/2006/relationships/image" Target="../media/image36.jpeg"/><Relationship Id="rId5" Type="http://schemas.openxmlformats.org/officeDocument/2006/relationships/image" Target="../media/image25.jpeg"/><Relationship Id="rId15" Type="http://schemas.openxmlformats.org/officeDocument/2006/relationships/image" Target="../media/image31.jpeg"/><Relationship Id="rId23"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18.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3.jpeg"/><Relationship Id="rId22" Type="http://schemas.openxmlformats.org/officeDocument/2006/relationships/image" Target="../media/image21.gif"/></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5" Type="http://schemas.openxmlformats.org/officeDocument/2006/relationships/diagramColors" Target="../diagrams/colors1.xml"/><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diagramQuickStyle" Target="../diagrams/quickStyle1.xml"/><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diagramLayout" Target="../diagrams/layout1.xml"/><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5" Type="http://schemas.openxmlformats.org/officeDocument/2006/relationships/diagramColors" Target="../diagrams/colors2.xml"/><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diagramQuickStyle" Target="../diagrams/quickStyle2.xml"/><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diagramLayout" Target="../diagrams/layout2.xml"/><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5" Type="http://schemas.openxmlformats.org/officeDocument/2006/relationships/diagramColors" Target="../diagrams/colors3.xml"/><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diagramQuickStyle" Target="../diagrams/quickStyle3.xml"/><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diagramLayout" Target="../diagrams/layout3.xml"/><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1.jpeg"/><Relationship Id="rId18" Type="http://schemas.openxmlformats.org/officeDocument/2006/relationships/image" Target="../media/image33.jpeg"/><Relationship Id="rId3" Type="http://schemas.openxmlformats.org/officeDocument/2006/relationships/image" Target="../media/image43.jpeg"/><Relationship Id="rId21" Type="http://schemas.openxmlformats.org/officeDocument/2006/relationships/image" Target="../media/image19.jpeg"/><Relationship Id="rId7" Type="http://schemas.openxmlformats.org/officeDocument/2006/relationships/image" Target="../media/image26.jpeg"/><Relationship Id="rId12" Type="http://schemas.openxmlformats.org/officeDocument/2006/relationships/image" Target="../media/image10.jpeg"/><Relationship Id="rId17" Type="http://schemas.openxmlformats.org/officeDocument/2006/relationships/image" Target="../media/image32.jpeg"/><Relationship Id="rId2" Type="http://schemas.openxmlformats.org/officeDocument/2006/relationships/image" Target="../media/image42.jpeg"/><Relationship Id="rId16" Type="http://schemas.openxmlformats.org/officeDocument/2006/relationships/image" Target="../media/image31.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4.jpeg"/><Relationship Id="rId5" Type="http://schemas.openxmlformats.org/officeDocument/2006/relationships/image" Target="../media/image24.jpeg"/><Relationship Id="rId15" Type="http://schemas.openxmlformats.org/officeDocument/2006/relationships/image" Target="../media/image13.jpeg"/><Relationship Id="rId23" Type="http://schemas.openxmlformats.org/officeDocument/2006/relationships/image" Target="../media/image21.gif"/><Relationship Id="rId10" Type="http://schemas.openxmlformats.org/officeDocument/2006/relationships/image" Target="../media/image29.jpeg"/><Relationship Id="rId19" Type="http://schemas.openxmlformats.org/officeDocument/2006/relationships/image" Target="../media/image34.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12.jpeg"/><Relationship Id="rId22"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image" Target="../media/image47.jpeg"/><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image" Target="../media/image46.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2.jpe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20.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33.jpeg"/><Relationship Id="rId2" Type="http://schemas.openxmlformats.org/officeDocument/2006/relationships/image" Target="../media/image48.jpeg"/><Relationship Id="rId16" Type="http://schemas.openxmlformats.org/officeDocument/2006/relationships/image" Target="../media/image32.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10.jpeg"/><Relationship Id="rId5" Type="http://schemas.openxmlformats.org/officeDocument/2006/relationships/image" Target="../media/image25.jpeg"/><Relationship Id="rId15" Type="http://schemas.openxmlformats.org/officeDocument/2006/relationships/image" Target="../media/image31.jpeg"/><Relationship Id="rId10" Type="http://schemas.openxmlformats.org/officeDocument/2006/relationships/image" Target="../media/image30.jpeg"/><Relationship Id="rId19" Type="http://schemas.openxmlformats.org/officeDocument/2006/relationships/image" Target="../media/image18.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13.jpeg"/><Relationship Id="rId22" Type="http://schemas.openxmlformats.org/officeDocument/2006/relationships/image" Target="../media/image21.gi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4.jpeg"/><Relationship Id="rId21" Type="http://schemas.openxmlformats.org/officeDocument/2006/relationships/image" Target="../media/image21.gif"/><Relationship Id="rId7" Type="http://schemas.openxmlformats.org/officeDocument/2006/relationships/image" Target="../media/image28.jpeg"/><Relationship Id="rId12" Type="http://schemas.openxmlformats.org/officeDocument/2006/relationships/image" Target="../media/image12.jpeg"/><Relationship Id="rId17" Type="http://schemas.openxmlformats.org/officeDocument/2006/relationships/image" Target="../media/image34.jpeg"/><Relationship Id="rId2" Type="http://schemas.openxmlformats.org/officeDocument/2006/relationships/image" Target="../media/image23.jpeg"/><Relationship Id="rId16" Type="http://schemas.openxmlformats.org/officeDocument/2006/relationships/image" Target="../media/image33.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11.jpeg"/><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image" Target="../media/image50.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1"/>
            <a:ext cx="8786874" cy="357165"/>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500833"/>
            <a:ext cx="8858280" cy="357165"/>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86842" y="285728"/>
            <a:ext cx="357158"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34"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69"/>
            <a:ext cx="806947" cy="1255698"/>
          </a:xfrm>
          <a:prstGeom prst="rect">
            <a:avLst/>
          </a:prstGeom>
        </p:spPr>
      </p:pic>
      <p:sp>
        <p:nvSpPr>
          <p:cNvPr id="37" name="TextBox 36"/>
          <p:cNvSpPr txBox="1"/>
          <p:nvPr/>
        </p:nvSpPr>
        <p:spPr>
          <a:xfrm>
            <a:off x="642910" y="1285860"/>
            <a:ext cx="7715304" cy="714379"/>
          </a:xfrm>
          <a:prstGeom prst="rect">
            <a:avLst/>
          </a:prstGeom>
          <a:noFill/>
        </p:spPr>
        <p:txBody>
          <a:bodyPr wrap="square" rtlCol="0">
            <a:prstTxWarp prst="textDoubleWave1">
              <a:avLst>
                <a:gd name="adj1" fmla="val 6250"/>
                <a:gd name="adj2" fmla="val 443"/>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Aharoni" pitchFamily="2" charset="-79"/>
              </a:rPr>
              <a:t>Художественно -  эстетическое воспитание детей дошкольного возраста.</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cs typeface="Aharoni" pitchFamily="2" charset="-79"/>
            </a:endParaRPr>
          </a:p>
        </p:txBody>
      </p:sp>
      <p:sp>
        <p:nvSpPr>
          <p:cNvPr id="41" name="Прямоугольник 40"/>
          <p:cNvSpPr/>
          <p:nvPr/>
        </p:nvSpPr>
        <p:spPr>
          <a:xfrm>
            <a:off x="680550" y="2644170"/>
            <a:ext cx="7782900" cy="156966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ru-RU" sz="3200" b="1" i="1" dirty="0" smtClean="0">
                <a:ln w="1905"/>
                <a:solidFill>
                  <a:srgbClr val="7030A0"/>
                </a:solidFill>
                <a:effectLst>
                  <a:innerShdw blurRad="69850" dist="43180" dir="5400000">
                    <a:srgbClr val="000000">
                      <a:alpha val="65000"/>
                    </a:srgbClr>
                  </a:innerShdw>
                </a:effectLst>
                <a:latin typeface="Monotype Corsiva" pitchFamily="66" charset="0"/>
                <a:cs typeface="Times New Roman" pitchFamily="18" charset="0"/>
              </a:rPr>
              <a:t>Нетрадиционные техники рисования и ИКТ</a:t>
            </a:r>
          </a:p>
          <a:p>
            <a:pPr algn="ctr"/>
            <a:r>
              <a:rPr lang="ru-RU" sz="3200" b="1" i="1" dirty="0" smtClean="0">
                <a:ln w="1905"/>
                <a:solidFill>
                  <a:srgbClr val="7030A0"/>
                </a:solidFill>
                <a:effectLst>
                  <a:innerShdw blurRad="69850" dist="43180" dir="5400000">
                    <a:srgbClr val="000000">
                      <a:alpha val="65000"/>
                    </a:srgbClr>
                  </a:innerShdw>
                </a:effectLst>
                <a:latin typeface="Monotype Corsiva" pitchFamily="66" charset="0"/>
                <a:cs typeface="Times New Roman" pitchFamily="18" charset="0"/>
              </a:rPr>
              <a:t>как средство развития творческих способностей </a:t>
            </a:r>
          </a:p>
          <a:p>
            <a:pPr algn="ctr"/>
            <a:r>
              <a:rPr lang="ru-RU" sz="3200" b="1" i="1" dirty="0" smtClean="0">
                <a:ln w="1905"/>
                <a:solidFill>
                  <a:srgbClr val="7030A0"/>
                </a:solidFill>
                <a:effectLst>
                  <a:innerShdw blurRad="69850" dist="43180" dir="5400000">
                    <a:srgbClr val="000000">
                      <a:alpha val="65000"/>
                    </a:srgbClr>
                  </a:innerShdw>
                </a:effectLst>
                <a:latin typeface="Monotype Corsiva" pitchFamily="66" charset="0"/>
                <a:cs typeface="Times New Roman" pitchFamily="18" charset="0"/>
              </a:rPr>
              <a:t>у детей дошкольного возраста.</a:t>
            </a:r>
            <a:endParaRPr lang="ru-RU" sz="3200" b="1" i="1" dirty="0">
              <a:ln w="1905"/>
              <a:solidFill>
                <a:srgbClr val="7030A0"/>
              </a:solidFill>
              <a:effectLst>
                <a:innerShdw blurRad="69850" dist="43180" dir="5400000">
                  <a:srgbClr val="000000">
                    <a:alpha val="65000"/>
                  </a:srgbClr>
                </a:innerShdw>
              </a:effectLst>
              <a:latin typeface="Monotype Corsiva" pitchFamily="66" charset="0"/>
              <a:cs typeface="Times New Roman" pitchFamily="18" charset="0"/>
            </a:endParaRPr>
          </a:p>
        </p:txBody>
      </p:sp>
      <p:sp>
        <p:nvSpPr>
          <p:cNvPr id="32" name="TextBox 31"/>
          <p:cNvSpPr txBox="1"/>
          <p:nvPr/>
        </p:nvSpPr>
        <p:spPr>
          <a:xfrm>
            <a:off x="4071934" y="4786322"/>
            <a:ext cx="4691221" cy="923330"/>
          </a:xfrm>
          <a:prstGeom prst="rect">
            <a:avLst/>
          </a:prstGeom>
          <a:noFill/>
        </p:spPr>
        <p:txBody>
          <a:bodyPr wrap="none" rtlCol="0">
            <a:spAutoFit/>
          </a:bodyPr>
          <a:lstStyle/>
          <a:p>
            <a:r>
              <a:rPr lang="ru-RU"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Автор: Ташимова Наталия Александровна</a:t>
            </a:r>
          </a:p>
          <a:p>
            <a:r>
              <a:rPr lang="ru-RU"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Воспитатель ГБОУ ОДОД № 582</a:t>
            </a:r>
          </a:p>
          <a:p>
            <a:endParaRPr lang="ru-RU"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4" name="Прямоугольник 33"/>
          <p:cNvSpPr/>
          <p:nvPr/>
        </p:nvSpPr>
        <p:spPr>
          <a:xfrm>
            <a:off x="2857488" y="6143644"/>
            <a:ext cx="3007618" cy="369332"/>
          </a:xfrm>
          <a:prstGeom prst="rect">
            <a:avLst/>
          </a:prstGeom>
        </p:spPr>
        <p:txBody>
          <a:bodyPr wrap="none">
            <a:spAutoFit/>
          </a:bodyPr>
          <a:lstStyle/>
          <a:p>
            <a:r>
              <a:rPr lang="ru-RU"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г. Санкт – Петербург 2013г.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908"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909"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0"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98"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69"/>
            <a:ext cx="806947" cy="1255698"/>
          </a:xfrm>
          <a:prstGeom prst="rect">
            <a:avLst/>
          </a:prstGeom>
        </p:spPr>
      </p:pic>
      <p:sp>
        <p:nvSpPr>
          <p:cNvPr id="1025" name="Rectangle 1"/>
          <p:cNvSpPr>
            <a:spLocks noChangeArrowheads="1"/>
          </p:cNvSpPr>
          <p:nvPr/>
        </p:nvSpPr>
        <p:spPr bwMode="auto">
          <a:xfrm>
            <a:off x="714348" y="428604"/>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6" name="TextBox 35"/>
          <p:cNvSpPr txBox="1"/>
          <p:nvPr/>
        </p:nvSpPr>
        <p:spPr>
          <a:xfrm>
            <a:off x="1102075" y="642918"/>
            <a:ext cx="6434454" cy="646331"/>
          </a:xfrm>
          <a:prstGeom prst="rect">
            <a:avLst/>
          </a:prstGeom>
          <a:noFill/>
        </p:spPr>
        <p:txBody>
          <a:bodyPr wrap="none" rtlCol="0">
            <a:spAutoFit/>
          </a:bodyPr>
          <a:lstStyle/>
          <a:p>
            <a:pPr algn="ctr"/>
            <a:r>
              <a:rPr lang="ru-RU" b="1" dirty="0" smtClean="0">
                <a:solidFill>
                  <a:srgbClr val="7030A0"/>
                </a:solidFill>
                <a:latin typeface="Times New Roman" pitchFamily="18" charset="0"/>
                <a:cs typeface="Times New Roman" pitchFamily="18" charset="0"/>
              </a:rPr>
              <a:t>Игры и упражнения на развитие творческого воображения </a:t>
            </a:r>
            <a:endParaRPr lang="en-US" b="1" dirty="0" smtClean="0">
              <a:solidFill>
                <a:srgbClr val="7030A0"/>
              </a:solidFill>
              <a:latin typeface="Times New Roman" pitchFamily="18" charset="0"/>
              <a:cs typeface="Times New Roman" pitchFamily="18" charset="0"/>
            </a:endParaRPr>
          </a:p>
          <a:p>
            <a:pPr algn="ctr"/>
            <a:r>
              <a:rPr lang="ru-RU" b="1" dirty="0" smtClean="0">
                <a:solidFill>
                  <a:srgbClr val="7030A0"/>
                </a:solidFill>
                <a:latin typeface="Times New Roman" pitchFamily="18" charset="0"/>
                <a:cs typeface="Times New Roman" pitchFamily="18" charset="0"/>
              </a:rPr>
              <a:t>разработанные</a:t>
            </a:r>
            <a:r>
              <a:rPr lang="en-US" b="1" dirty="0" smtClean="0">
                <a:solidFill>
                  <a:srgbClr val="7030A0"/>
                </a:solidFill>
                <a:latin typeface="Times New Roman" pitchFamily="18" charset="0"/>
                <a:cs typeface="Times New Roman" pitchFamily="18" charset="0"/>
              </a:rPr>
              <a:t> </a:t>
            </a:r>
            <a:r>
              <a:rPr lang="ru-RU" b="1" dirty="0" smtClean="0">
                <a:solidFill>
                  <a:srgbClr val="7030A0"/>
                </a:solidFill>
                <a:latin typeface="Times New Roman" pitchFamily="18" charset="0"/>
                <a:cs typeface="Times New Roman" pitchFamily="18" charset="0"/>
              </a:rPr>
              <a:t>в программе </a:t>
            </a:r>
            <a:r>
              <a:rPr lang="en-US" b="1" dirty="0" smtClean="0">
                <a:solidFill>
                  <a:srgbClr val="7030A0"/>
                </a:solidFill>
                <a:latin typeface="Times New Roman" pitchFamily="18" charset="0"/>
                <a:cs typeface="Times New Roman" pitchFamily="18" charset="0"/>
              </a:rPr>
              <a:t>SMART Notebook</a:t>
            </a:r>
            <a:r>
              <a:rPr lang="ru-RU" b="1" dirty="0" smtClean="0">
                <a:solidFill>
                  <a:srgbClr val="7030A0"/>
                </a:solidFill>
                <a:latin typeface="Times New Roman" pitchFamily="18" charset="0"/>
                <a:cs typeface="Times New Roman" pitchFamily="18" charset="0"/>
              </a:rPr>
              <a:t>.</a:t>
            </a:r>
            <a:endParaRPr lang="ru-RU" b="1" dirty="0">
              <a:solidFill>
                <a:srgbClr val="7030A0"/>
              </a:solidFill>
              <a:latin typeface="Times New Roman" pitchFamily="18" charset="0"/>
              <a:cs typeface="Times New Roman" pitchFamily="18" charset="0"/>
            </a:endParaRPr>
          </a:p>
        </p:txBody>
      </p:sp>
      <p:pic>
        <p:nvPicPr>
          <p:cNvPr id="38" name="Рисунок 37" descr="DSCN3045.JPG"/>
          <p:cNvPicPr>
            <a:picLocks noChangeAspect="1"/>
          </p:cNvPicPr>
          <p:nvPr/>
        </p:nvPicPr>
        <p:blipFill>
          <a:blip r:embed="rId22" cstate="email"/>
          <a:srcRect/>
          <a:stretch>
            <a:fillRect/>
          </a:stretch>
        </p:blipFill>
        <p:spPr>
          <a:xfrm>
            <a:off x="2178827" y="1357298"/>
            <a:ext cx="4786346" cy="46632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0"/>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6"/>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910" y="214289"/>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 y="5643577"/>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500926" y="5072073"/>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105304" y="106811"/>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70"/>
            <a:ext cx="806947" cy="1255698"/>
          </a:xfrm>
          <a:prstGeom prst="rect">
            <a:avLst/>
          </a:prstGeom>
        </p:spPr>
      </p:pic>
      <p:sp>
        <p:nvSpPr>
          <p:cNvPr id="32769" name="Rectangle 1"/>
          <p:cNvSpPr>
            <a:spLocks noChangeArrowheads="1"/>
          </p:cNvSpPr>
          <p:nvPr/>
        </p:nvSpPr>
        <p:spPr bwMode="auto">
          <a:xfrm>
            <a:off x="0" y="0"/>
            <a:ext cx="2696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Прямоугольник 35"/>
          <p:cNvSpPr/>
          <p:nvPr/>
        </p:nvSpPr>
        <p:spPr>
          <a:xfrm>
            <a:off x="500002" y="500041"/>
            <a:ext cx="7858180" cy="1107996"/>
          </a:xfrm>
          <a:prstGeom prst="rect">
            <a:avLst/>
          </a:prstGeom>
        </p:spPr>
        <p:txBody>
          <a:bodyPr wrap="square">
            <a:spAutoFit/>
          </a:bodyPr>
          <a:lstStyle/>
          <a:p>
            <a:pPr lvl="0" algn="ctr" fontAlgn="base">
              <a:spcBef>
                <a:spcPct val="0"/>
              </a:spcBef>
              <a:spcAft>
                <a:spcPct val="0"/>
              </a:spcAft>
            </a:pPr>
            <a:r>
              <a:rPr lang="ru-RU" b="1" i="1" dirty="0" smtClean="0">
                <a:solidFill>
                  <a:srgbClr val="7030A0"/>
                </a:solidFill>
                <a:latin typeface="Times New Roman" pitchFamily="18" charset="0"/>
                <a:ea typeface="Times New Roman" pitchFamily="18" charset="0"/>
                <a:cs typeface="Times New Roman" pitchFamily="18" charset="0"/>
              </a:rPr>
              <a:t>«Фантастическое животное»</a:t>
            </a:r>
            <a:endParaRPr lang="ru-RU" b="1" dirty="0" smtClean="0">
              <a:solidFill>
                <a:srgbClr val="7030A0"/>
              </a:solidFill>
              <a:latin typeface="Times New Roman" pitchFamily="18" charset="0"/>
              <a:cs typeface="Times New Roman" pitchFamily="18" charset="0"/>
            </a:endParaRPr>
          </a:p>
          <a:p>
            <a:pPr lvl="0" algn="just" eaLnBrk="0" fontAlgn="base" hangingPunct="0">
              <a:spcBef>
                <a:spcPct val="0"/>
              </a:spcBef>
              <a:spcAft>
                <a:spcPct val="0"/>
              </a:spcAft>
            </a:pPr>
            <a:r>
              <a:rPr lang="ru-RU" sz="1600" i="1" dirty="0" smtClean="0">
                <a:solidFill>
                  <a:srgbClr val="7030A0"/>
                </a:solidFill>
                <a:latin typeface="Times New Roman" pitchFamily="18" charset="0"/>
                <a:ea typeface="Times New Roman" pitchFamily="18" charset="0"/>
                <a:cs typeface="Times New Roman" pitchFamily="18" charset="0"/>
              </a:rPr>
              <a:t>Цель</a:t>
            </a:r>
            <a:r>
              <a:rPr lang="ru-RU" sz="1600" dirty="0" smtClean="0">
                <a:solidFill>
                  <a:srgbClr val="7030A0"/>
                </a:solidFill>
                <a:latin typeface="Times New Roman" pitchFamily="18" charset="0"/>
                <a:ea typeface="Times New Roman" pitchFamily="18" charset="0"/>
                <a:cs typeface="Times New Roman" pitchFamily="18" charset="0"/>
              </a:rPr>
              <a:t>: развивать творческое воображение и словотворчество, активизация словаря.</a:t>
            </a:r>
            <a:endParaRPr lang="ru-RU" sz="1600" dirty="0" smtClean="0">
              <a:solidFill>
                <a:srgbClr val="7030A0"/>
              </a:solidFill>
              <a:latin typeface="Times New Roman" pitchFamily="18" charset="0"/>
              <a:cs typeface="Times New Roman" pitchFamily="18" charset="0"/>
            </a:endParaRPr>
          </a:p>
          <a:p>
            <a:pPr lvl="0" algn="just" eaLnBrk="0" fontAlgn="base" hangingPunct="0">
              <a:spcBef>
                <a:spcPct val="0"/>
              </a:spcBef>
              <a:spcAft>
                <a:spcPct val="0"/>
              </a:spcAft>
            </a:pPr>
            <a:r>
              <a:rPr lang="ru-RU" sz="1600" i="1" dirty="0" smtClean="0">
                <a:solidFill>
                  <a:srgbClr val="7030A0"/>
                </a:solidFill>
                <a:latin typeface="Times New Roman" pitchFamily="18" charset="0"/>
                <a:ea typeface="Times New Roman" pitchFamily="18" charset="0"/>
                <a:cs typeface="Times New Roman" pitchFamily="18" charset="0"/>
              </a:rPr>
              <a:t>Ход игры</a:t>
            </a:r>
            <a:r>
              <a:rPr lang="ru-RU" sz="1600" dirty="0" smtClean="0">
                <a:solidFill>
                  <a:srgbClr val="7030A0"/>
                </a:solidFill>
                <a:latin typeface="Times New Roman" pitchFamily="18" charset="0"/>
                <a:ea typeface="Times New Roman" pitchFamily="18" charset="0"/>
                <a:cs typeface="Times New Roman" pitchFamily="18" charset="0"/>
              </a:rPr>
              <a:t>: составить из имеющихся элементов фантастическое животное, придумать название, где живёт и чем питается. </a:t>
            </a:r>
            <a:endParaRPr lang="ru-RU" sz="1600" dirty="0" smtClean="0">
              <a:solidFill>
                <a:srgbClr val="7030A0"/>
              </a:solidFill>
              <a:latin typeface="Times New Roman" pitchFamily="18" charset="0"/>
              <a:cs typeface="Times New Roman" pitchFamily="18" charset="0"/>
            </a:endParaRPr>
          </a:p>
        </p:txBody>
      </p:sp>
      <p:pic>
        <p:nvPicPr>
          <p:cNvPr id="37" name="Рисунок 36"/>
          <p:cNvPicPr/>
          <p:nvPr/>
        </p:nvPicPr>
        <p:blipFill>
          <a:blip r:embed="rId22" cstate="email"/>
          <a:srcRect/>
          <a:stretch>
            <a:fillRect/>
          </a:stretch>
        </p:blipFill>
        <p:spPr bwMode="auto">
          <a:xfrm>
            <a:off x="571472" y="1643050"/>
            <a:ext cx="4000528" cy="3857652"/>
          </a:xfrm>
          <a:prstGeom prst="rect">
            <a:avLst/>
          </a:prstGeom>
          <a:ln>
            <a:noFill/>
          </a:ln>
          <a:effectLst>
            <a:softEdge rad="112500"/>
          </a:effectLst>
        </p:spPr>
      </p:pic>
      <p:pic>
        <p:nvPicPr>
          <p:cNvPr id="40" name="Рисунок 39" descr="DSCN3041.JPG"/>
          <p:cNvPicPr>
            <a:picLocks noChangeAspect="1"/>
          </p:cNvPicPr>
          <p:nvPr/>
        </p:nvPicPr>
        <p:blipFill>
          <a:blip r:embed="rId23" cstate="email"/>
          <a:stretch>
            <a:fillRect/>
          </a:stretch>
        </p:blipFill>
        <p:spPr>
          <a:xfrm>
            <a:off x="4857752" y="2000240"/>
            <a:ext cx="3571900" cy="26789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descr="DSCN3036.JPG"/>
          <p:cNvPicPr>
            <a:picLocks noChangeAspect="1"/>
          </p:cNvPicPr>
          <p:nvPr/>
        </p:nvPicPr>
        <p:blipFill>
          <a:blip r:embed="rId2" cstate="email"/>
          <a:srcRect/>
          <a:stretch>
            <a:fillRect/>
          </a:stretch>
        </p:blipFill>
        <p:spPr>
          <a:xfrm>
            <a:off x="2000232" y="1928802"/>
            <a:ext cx="5072098" cy="4000528"/>
          </a:xfrm>
          <a:prstGeom prst="rect">
            <a:avLst/>
          </a:prstGeom>
          <a:ln>
            <a:noFill/>
          </a:ln>
          <a:effectLst>
            <a:softEdge rad="112500"/>
          </a:effectLst>
        </p:spPr>
      </p:pic>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9"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20" cstate="email">
            <a:clrChange>
              <a:clrFrom>
                <a:srgbClr val="FFFFFF"/>
              </a:clrFrom>
              <a:clrTo>
                <a:srgbClr val="FFFFFF">
                  <a:alpha val="0"/>
                </a:srgbClr>
              </a:clrTo>
            </a:clrChange>
          </a:blip>
          <a:stretch>
            <a:fillRect/>
          </a:stretch>
        </p:blipFill>
        <p:spPr>
          <a:xfrm>
            <a:off x="7500926" y="5072074"/>
            <a:ext cx="1643074" cy="1643074"/>
          </a:xfrm>
          <a:prstGeom prst="rect">
            <a:avLst/>
          </a:prstGeom>
        </p:spPr>
      </p:pic>
      <p:pic>
        <p:nvPicPr>
          <p:cNvPr id="33" name="Рисунок 32" descr="16 18.jpg"/>
          <p:cNvPicPr>
            <a:picLocks noChangeAspect="1"/>
          </p:cNvPicPr>
          <p:nvPr/>
        </p:nvPicPr>
        <p:blipFill>
          <a:blip r:embed="rId21" cstate="email">
            <a:clrChange>
              <a:clrFrom>
                <a:srgbClr val="FFFFFF"/>
              </a:clrFrom>
              <a:clrTo>
                <a:srgbClr val="FFFFFF">
                  <a:alpha val="0"/>
                </a:srgbClr>
              </a:clrTo>
            </a:clrChange>
          </a:blip>
          <a:stretch>
            <a:fillRect/>
          </a:stretch>
        </p:blipFill>
        <p:spPr>
          <a:xfrm rot="3077843">
            <a:off x="-180513" y="106812"/>
            <a:ext cx="1000132" cy="750099"/>
          </a:xfrm>
          <a:prstGeom prst="rect">
            <a:avLst/>
          </a:prstGeom>
        </p:spPr>
      </p:pic>
      <p:pic>
        <p:nvPicPr>
          <p:cNvPr id="35" name="Рисунок 34" descr="205066-2013-03-31-animacionnye-kartinki-55.gif"/>
          <p:cNvPicPr>
            <a:picLocks noChangeAspect="1"/>
          </p:cNvPicPr>
          <p:nvPr/>
        </p:nvPicPr>
        <p:blipFill>
          <a:blip r:embed="rId22" cstate="print"/>
          <a:stretch>
            <a:fillRect/>
          </a:stretch>
        </p:blipFill>
        <p:spPr>
          <a:xfrm rot="18089480">
            <a:off x="8057908" y="-170169"/>
            <a:ext cx="806947" cy="1255698"/>
          </a:xfrm>
          <a:prstGeom prst="rect">
            <a:avLst/>
          </a:prstGeom>
        </p:spPr>
      </p:pic>
      <p:sp>
        <p:nvSpPr>
          <p:cNvPr id="29697" name="Rectangle 1"/>
          <p:cNvSpPr>
            <a:spLocks noChangeArrowheads="1"/>
          </p:cNvSpPr>
          <p:nvPr/>
        </p:nvSpPr>
        <p:spPr bwMode="auto">
          <a:xfrm>
            <a:off x="642910" y="500042"/>
            <a:ext cx="785818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«Собери картину»</a:t>
            </a:r>
            <a:endParaRPr kumimoji="0" lang="ru-RU"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Учить детей выделять форму, цвет и величину предметов,  учить составлять изображение  картины  из отдельных частей. Обогащение словаря.</a:t>
            </a:r>
            <a:endPar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Ход игры: </a:t>
            </a:r>
            <a:r>
              <a:rPr lang="ru-RU" sz="1600" dirty="0" smtClean="0">
                <a:solidFill>
                  <a:srgbClr val="7030A0"/>
                </a:solidFill>
                <a:latin typeface="Times New Roman" pitchFamily="18" charset="0"/>
                <a:ea typeface="Times New Roman" pitchFamily="18" charset="0"/>
                <a:cs typeface="Times New Roman" pitchFamily="18" charset="0"/>
              </a:rPr>
              <a:t>в</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оспитатель предлагает детям превратиться в реставраторов и спасти картину.</a:t>
            </a:r>
            <a:r>
              <a:rPr kumimoji="0" lang="ru-RU" sz="1600" b="0" i="0" u="none" strike="noStrike" cap="none" normalizeH="0" baseline="0" dirty="0" smtClean="0">
                <a:ln>
                  <a:noFill/>
                </a:ln>
                <a:solidFill>
                  <a:srgbClr val="7030A0"/>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14315" y="137264"/>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71472" y="351554"/>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86874" y="351553"/>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0"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34"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3866" y="244075"/>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72287" y="-32906"/>
            <a:ext cx="806947" cy="1255698"/>
          </a:xfrm>
          <a:prstGeom prst="rect">
            <a:avLst/>
          </a:prstGeom>
        </p:spPr>
      </p:pic>
      <p:sp>
        <p:nvSpPr>
          <p:cNvPr id="37" name="Rectangle 1"/>
          <p:cNvSpPr>
            <a:spLocks noChangeArrowheads="1"/>
          </p:cNvSpPr>
          <p:nvPr/>
        </p:nvSpPr>
        <p:spPr bwMode="auto">
          <a:xfrm>
            <a:off x="785820" y="494428"/>
            <a:ext cx="771530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«Сюрреалистическая игра»</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Цель: </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коллективное создание рисунка</a:t>
            </a:r>
            <a:r>
              <a:rPr lang="ru-RU" sz="1600" dirty="0" smtClean="0">
                <a:solidFill>
                  <a:srgbClr val="7030A0"/>
                </a:solidFill>
                <a:latin typeface="Times New Roman" pitchFamily="18" charset="0"/>
                <a:ea typeface="Times New Roman" pitchFamily="18" charset="0"/>
                <a:cs typeface="Times New Roman" pitchFamily="18" charset="0"/>
              </a:rPr>
              <a:t>, развитие коммуникативных навыков.</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Ход игры: </a:t>
            </a:r>
            <a:r>
              <a:rPr kumimoji="0" lang="ru-RU" sz="16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Первый участник игры делает набросок (изображает элемент своей идеи). Второй игрок, обязательно отталкиваясь от первого наброска, делает элемент своего изображения. Так делают поочередно все участники игры, до тех пор, пока не получится законченный рисунок.</a:t>
            </a:r>
            <a:endParaRPr kumimoji="0" lang="ru-RU" sz="1600" b="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38" name="Рисунок 37" descr="DSCN3047.JPG"/>
          <p:cNvPicPr>
            <a:picLocks noChangeAspect="1"/>
          </p:cNvPicPr>
          <p:nvPr/>
        </p:nvPicPr>
        <p:blipFill>
          <a:blip r:embed="rId22" cstate="email"/>
          <a:srcRect/>
          <a:stretch>
            <a:fillRect/>
          </a:stretch>
        </p:blipFill>
        <p:spPr>
          <a:xfrm>
            <a:off x="928662" y="3394266"/>
            <a:ext cx="3500462" cy="2725360"/>
          </a:xfrm>
          <a:prstGeom prst="rect">
            <a:avLst/>
          </a:prstGeom>
          <a:ln>
            <a:noFill/>
          </a:ln>
          <a:effectLst>
            <a:softEdge rad="112500"/>
          </a:effectLst>
        </p:spPr>
      </p:pic>
      <p:pic>
        <p:nvPicPr>
          <p:cNvPr id="42" name="Рисунок 41" descr="DSCN3051.JPG"/>
          <p:cNvPicPr>
            <a:picLocks noChangeAspect="1"/>
          </p:cNvPicPr>
          <p:nvPr/>
        </p:nvPicPr>
        <p:blipFill>
          <a:blip r:embed="rId23" cstate="email"/>
          <a:srcRect/>
          <a:stretch>
            <a:fillRect/>
          </a:stretch>
        </p:blipFill>
        <p:spPr>
          <a:xfrm>
            <a:off x="4699252" y="2071678"/>
            <a:ext cx="3562968"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email"/>
          <a:srcRect/>
          <a:stretch>
            <a:fillRect/>
          </a:stretch>
        </p:blipFill>
        <p:spPr bwMode="auto">
          <a:xfrm>
            <a:off x="4437039" y="3410816"/>
            <a:ext cx="3857652" cy="2875704"/>
          </a:xfrm>
          <a:prstGeom prst="rect">
            <a:avLst/>
          </a:prstGeom>
          <a:ln>
            <a:noFill/>
          </a:ln>
          <a:effectLst>
            <a:softEdge rad="112500"/>
          </a:effectLst>
        </p:spPr>
      </p:pic>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9" cstate="email">
            <a:lum contrast="6000"/>
          </a:blip>
          <a:srcRect/>
          <a:stretch>
            <a:fillRect/>
          </a:stretch>
        </p:blipFill>
        <p:spPr>
          <a:xfrm>
            <a:off x="-206431" y="5643578"/>
            <a:ext cx="1227429" cy="1214422"/>
          </a:xfrm>
          <a:prstGeom prst="rect">
            <a:avLst/>
          </a:prstGeom>
        </p:spPr>
      </p:pic>
      <p:pic>
        <p:nvPicPr>
          <p:cNvPr id="29" name="Рисунок 28" descr="56867c6bd927t.jpg"/>
          <p:cNvPicPr>
            <a:picLocks noChangeAspect="1"/>
          </p:cNvPicPr>
          <p:nvPr/>
        </p:nvPicPr>
        <p:blipFill>
          <a:blip r:embed="rId20" cstate="email">
            <a:clrChange>
              <a:clrFrom>
                <a:srgbClr val="FFFFFF"/>
              </a:clrFrom>
              <a:clrTo>
                <a:srgbClr val="FFFFFF">
                  <a:alpha val="0"/>
                </a:srgbClr>
              </a:clrTo>
            </a:clrChange>
          </a:blip>
          <a:stretch>
            <a:fillRect/>
          </a:stretch>
        </p:blipFill>
        <p:spPr>
          <a:xfrm>
            <a:off x="7437403" y="5072074"/>
            <a:ext cx="1643074" cy="1643074"/>
          </a:xfrm>
          <a:prstGeom prst="rect">
            <a:avLst/>
          </a:prstGeom>
        </p:spPr>
      </p:pic>
      <p:pic>
        <p:nvPicPr>
          <p:cNvPr id="33" name="Рисунок 32" descr="16 18.jpg"/>
          <p:cNvPicPr>
            <a:picLocks noChangeAspect="1"/>
          </p:cNvPicPr>
          <p:nvPr/>
        </p:nvPicPr>
        <p:blipFill>
          <a:blip r:embed="rId21" cstate="email">
            <a:clrChange>
              <a:clrFrom>
                <a:srgbClr val="FFFFFF"/>
              </a:clrFrom>
              <a:clrTo>
                <a:srgbClr val="FFFFFF">
                  <a:alpha val="0"/>
                </a:srgbClr>
              </a:clrTo>
            </a:clrChange>
          </a:blip>
          <a:stretch>
            <a:fillRect/>
          </a:stretch>
        </p:blipFill>
        <p:spPr>
          <a:xfrm rot="3077843">
            <a:off x="-244036" y="106812"/>
            <a:ext cx="1000132" cy="750099"/>
          </a:xfrm>
          <a:prstGeom prst="rect">
            <a:avLst/>
          </a:prstGeom>
        </p:spPr>
      </p:pic>
      <p:pic>
        <p:nvPicPr>
          <p:cNvPr id="35" name="Рисунок 34" descr="205066-2013-03-31-animacionnye-kartinki-55.gif"/>
          <p:cNvPicPr>
            <a:picLocks noChangeAspect="1"/>
          </p:cNvPicPr>
          <p:nvPr/>
        </p:nvPicPr>
        <p:blipFill>
          <a:blip r:embed="rId22" cstate="print"/>
          <a:stretch>
            <a:fillRect/>
          </a:stretch>
        </p:blipFill>
        <p:spPr>
          <a:xfrm rot="18089480">
            <a:off x="7994385" y="-170169"/>
            <a:ext cx="806947" cy="1255698"/>
          </a:xfrm>
          <a:prstGeom prst="rect">
            <a:avLst/>
          </a:prstGeom>
        </p:spPr>
      </p:pic>
      <p:pic>
        <p:nvPicPr>
          <p:cNvPr id="2050" name="Picture 2"/>
          <p:cNvPicPr>
            <a:picLocks noChangeAspect="1" noChangeArrowheads="1"/>
          </p:cNvPicPr>
          <p:nvPr/>
        </p:nvPicPr>
        <p:blipFill>
          <a:blip r:embed="rId23" cstate="email"/>
          <a:srcRect/>
          <a:stretch>
            <a:fillRect/>
          </a:stretch>
        </p:blipFill>
        <p:spPr bwMode="auto">
          <a:xfrm>
            <a:off x="500034" y="785794"/>
            <a:ext cx="3857652" cy="27260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descr="RSCN2999.JPG"/>
          <p:cNvPicPr>
            <a:picLocks noChangeAspect="1"/>
          </p:cNvPicPr>
          <p:nvPr/>
        </p:nvPicPr>
        <p:blipFill>
          <a:blip r:embed="rId2" cstate="email"/>
          <a:stretch>
            <a:fillRect/>
          </a:stretch>
        </p:blipFill>
        <p:spPr>
          <a:xfrm>
            <a:off x="1785918" y="2214554"/>
            <a:ext cx="5143536" cy="3766881"/>
          </a:xfrm>
          <a:prstGeom prst="rect">
            <a:avLst/>
          </a:prstGeom>
          <a:ln>
            <a:noFill/>
          </a:ln>
          <a:effectLst>
            <a:softEdge rad="112500"/>
          </a:effectLst>
        </p:spPr>
      </p:pic>
      <p:grpSp>
        <p:nvGrpSpPr>
          <p:cNvPr id="2" name="Группа 1"/>
          <p:cNvGrpSpPr/>
          <p:nvPr/>
        </p:nvGrpSpPr>
        <p:grpSpPr>
          <a:xfrm>
            <a:off x="0" y="1"/>
            <a:ext cx="8786874" cy="428604"/>
            <a:chOff x="0" y="0"/>
            <a:chExt cx="9144000" cy="622205"/>
          </a:xfrm>
        </p:grpSpPr>
        <p:pic>
          <p:nvPicPr>
            <p:cNvPr id="3" name="Рисунок 2"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843" y="214290"/>
            <a:ext cx="357158" cy="6506446"/>
            <a:chOff x="0" y="357168"/>
            <a:chExt cx="571475" cy="6363568"/>
          </a:xfrm>
        </p:grpSpPr>
        <p:pic>
          <p:nvPicPr>
            <p:cNvPr id="17" name="Рисунок 16"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572559" y="214290"/>
            <a:ext cx="428596" cy="6363568"/>
            <a:chOff x="0" y="357168"/>
            <a:chExt cx="571475" cy="6363568"/>
          </a:xfrm>
        </p:grpSpPr>
        <p:pic>
          <p:nvPicPr>
            <p:cNvPr id="22" name="Рисунок 21"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9" cstate="email">
            <a:lum contrast="6000"/>
          </a:blip>
          <a:srcRect/>
          <a:stretch>
            <a:fillRect/>
          </a:stretch>
        </p:blipFill>
        <p:spPr>
          <a:xfrm>
            <a:off x="-285752" y="5643578"/>
            <a:ext cx="1227429" cy="1214422"/>
          </a:xfrm>
          <a:prstGeom prst="rect">
            <a:avLst/>
          </a:prstGeom>
        </p:spPr>
      </p:pic>
      <p:pic>
        <p:nvPicPr>
          <p:cNvPr id="29" name="Рисунок 28" descr="56867c6bd927t.jpg"/>
          <p:cNvPicPr>
            <a:picLocks noChangeAspect="1"/>
          </p:cNvPicPr>
          <p:nvPr/>
        </p:nvPicPr>
        <p:blipFill>
          <a:blip r:embed="rId20" cstate="email">
            <a:clrChange>
              <a:clrFrom>
                <a:srgbClr val="FFFFFF"/>
              </a:clrFrom>
              <a:clrTo>
                <a:srgbClr val="FFFFFF">
                  <a:alpha val="0"/>
                </a:srgbClr>
              </a:clrTo>
            </a:clrChange>
          </a:blip>
          <a:stretch>
            <a:fillRect/>
          </a:stretch>
        </p:blipFill>
        <p:spPr>
          <a:xfrm>
            <a:off x="7500990" y="5072074"/>
            <a:ext cx="1643074" cy="1643074"/>
          </a:xfrm>
          <a:prstGeom prst="rect">
            <a:avLst/>
          </a:prstGeom>
        </p:spPr>
      </p:pic>
      <p:pic>
        <p:nvPicPr>
          <p:cNvPr id="33" name="Рисунок 32" descr="16 18.jpg"/>
          <p:cNvPicPr>
            <a:picLocks noChangeAspect="1"/>
          </p:cNvPicPr>
          <p:nvPr/>
        </p:nvPicPr>
        <p:blipFill>
          <a:blip r:embed="rId21" cstate="email">
            <a:clrChange>
              <a:clrFrom>
                <a:srgbClr val="FFFFFF"/>
              </a:clrFrom>
              <a:clrTo>
                <a:srgbClr val="FFFFFF">
                  <a:alpha val="0"/>
                </a:srgbClr>
              </a:clrTo>
            </a:clrChange>
          </a:blip>
          <a:stretch>
            <a:fillRect/>
          </a:stretch>
        </p:blipFill>
        <p:spPr>
          <a:xfrm rot="3077843">
            <a:off x="-180449" y="106812"/>
            <a:ext cx="1000132" cy="750099"/>
          </a:xfrm>
          <a:prstGeom prst="rect">
            <a:avLst/>
          </a:prstGeom>
        </p:spPr>
      </p:pic>
      <p:pic>
        <p:nvPicPr>
          <p:cNvPr id="35" name="Рисунок 34" descr="205066-2013-03-31-animacionnye-kartinki-55.gif"/>
          <p:cNvPicPr>
            <a:picLocks noChangeAspect="1"/>
          </p:cNvPicPr>
          <p:nvPr/>
        </p:nvPicPr>
        <p:blipFill>
          <a:blip r:embed="rId22" cstate="print"/>
          <a:stretch>
            <a:fillRect/>
          </a:stretch>
        </p:blipFill>
        <p:spPr>
          <a:xfrm rot="18089480">
            <a:off x="8057972" y="-170169"/>
            <a:ext cx="806947" cy="1255698"/>
          </a:xfrm>
          <a:prstGeom prst="rect">
            <a:avLst/>
          </a:prstGeom>
        </p:spPr>
      </p:pic>
      <p:sp>
        <p:nvSpPr>
          <p:cNvPr id="26625" name="Rectangle 1"/>
          <p:cNvSpPr>
            <a:spLocks noChangeArrowheads="1"/>
          </p:cNvSpPr>
          <p:nvPr/>
        </p:nvSpPr>
        <p:spPr bwMode="auto">
          <a:xfrm>
            <a:off x="2214546" y="785794"/>
            <a:ext cx="471490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А самое главное – дети любят и с нетерпением ждут очередного путешествия в мир красок и фантазии!</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7" name="TextBox 36"/>
          <p:cNvSpPr txBox="1"/>
          <p:nvPr/>
        </p:nvSpPr>
        <p:spPr>
          <a:xfrm>
            <a:off x="2857488" y="5857892"/>
            <a:ext cx="2727991" cy="369332"/>
          </a:xfrm>
          <a:prstGeom prst="rect">
            <a:avLst/>
          </a:prstGeom>
          <a:noFill/>
        </p:spPr>
        <p:txBody>
          <a:bodyPr wrap="none" rtlCol="0">
            <a:spAutoFit/>
          </a:bodyPr>
          <a:lstStyle/>
          <a:p>
            <a:r>
              <a:rPr lang="ru-RU" b="1" i="1" dirty="0" smtClean="0">
                <a:solidFill>
                  <a:srgbClr val="7030A0"/>
                </a:solidFill>
                <a:latin typeface="Times New Roman" pitchFamily="18" charset="0"/>
                <a:cs typeface="Times New Roman" pitchFamily="18" charset="0"/>
              </a:rPr>
              <a:t>Совместное творчество</a:t>
            </a:r>
            <a:endParaRPr lang="ru-RU"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img0.liveinternet.ru/images/attach/c/0/43/219/43219688_steklolove.jpg"/>
          <p:cNvPicPr>
            <a:picLocks noChangeAspect="1" noChangeArrowheads="1"/>
          </p:cNvPicPr>
          <p:nvPr/>
        </p:nvPicPr>
        <p:blipFill>
          <a:blip r:embed="rId2" cstate="email"/>
          <a:srcRect/>
          <a:stretch>
            <a:fillRect/>
          </a:stretch>
        </p:blipFill>
        <p:spPr bwMode="auto">
          <a:xfrm>
            <a:off x="4643438" y="3500439"/>
            <a:ext cx="3908583" cy="2714644"/>
          </a:xfrm>
          <a:prstGeom prst="rect">
            <a:avLst/>
          </a:prstGeom>
          <a:ln>
            <a:noFill/>
          </a:ln>
          <a:effectLst>
            <a:softEdge rad="112500"/>
          </a:effectLst>
        </p:spPr>
      </p:pic>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8"/>
            <a:ext cx="8858280" cy="500042"/>
            <a:chOff x="0" y="0"/>
            <a:chExt cx="9144000" cy="622205"/>
          </a:xfrm>
        </p:grpSpPr>
        <p:pic>
          <p:nvPicPr>
            <p:cNvPr id="10" name="Рисунок 9"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910" y="214290"/>
            <a:ext cx="357158" cy="6506446"/>
            <a:chOff x="0" y="357168"/>
            <a:chExt cx="571475" cy="6363568"/>
          </a:xfrm>
        </p:grpSpPr>
        <p:pic>
          <p:nvPicPr>
            <p:cNvPr id="17" name="Рисунок 16"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9"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20" cstate="email">
            <a:clrChange>
              <a:clrFrom>
                <a:srgbClr val="FFFFFF"/>
              </a:clrFrom>
              <a:clrTo>
                <a:srgbClr val="FFFFFF">
                  <a:alpha val="0"/>
                </a:srgbClr>
              </a:clrTo>
            </a:clrChange>
          </a:blip>
          <a:stretch>
            <a:fillRect/>
          </a:stretch>
        </p:blipFill>
        <p:spPr>
          <a:xfrm>
            <a:off x="7643834" y="5072075"/>
            <a:ext cx="1643074" cy="1643074"/>
          </a:xfrm>
          <a:prstGeom prst="rect">
            <a:avLst/>
          </a:prstGeom>
        </p:spPr>
      </p:pic>
      <p:pic>
        <p:nvPicPr>
          <p:cNvPr id="33" name="Рисунок 32" descr="16 18.jpg"/>
          <p:cNvPicPr>
            <a:picLocks noChangeAspect="1"/>
          </p:cNvPicPr>
          <p:nvPr/>
        </p:nvPicPr>
        <p:blipFill>
          <a:blip r:embed="rId21" cstate="email">
            <a:clrChange>
              <a:clrFrom>
                <a:srgbClr val="FFFFFF"/>
              </a:clrFrom>
              <a:clrTo>
                <a:srgbClr val="FFFFFF">
                  <a:alpha val="0"/>
                </a:srgbClr>
              </a:clrTo>
            </a:clrChange>
          </a:blip>
          <a:stretch>
            <a:fillRect/>
          </a:stretch>
        </p:blipFill>
        <p:spPr>
          <a:xfrm rot="3077843">
            <a:off x="105304" y="106812"/>
            <a:ext cx="1000132" cy="750099"/>
          </a:xfrm>
          <a:prstGeom prst="rect">
            <a:avLst/>
          </a:prstGeom>
        </p:spPr>
      </p:pic>
      <p:pic>
        <p:nvPicPr>
          <p:cNvPr id="35" name="Рисунок 34" descr="205066-2013-03-31-animacionnye-kartinki-55.gif"/>
          <p:cNvPicPr>
            <a:picLocks noChangeAspect="1"/>
          </p:cNvPicPr>
          <p:nvPr/>
        </p:nvPicPr>
        <p:blipFill>
          <a:blip r:embed="rId22" cstate="print"/>
          <a:stretch>
            <a:fillRect/>
          </a:stretch>
        </p:blipFill>
        <p:spPr>
          <a:xfrm rot="18089480">
            <a:off x="8200816" y="-170169"/>
            <a:ext cx="806947" cy="1255698"/>
          </a:xfrm>
          <a:prstGeom prst="rect">
            <a:avLst/>
          </a:prstGeom>
        </p:spPr>
      </p:pic>
      <p:pic>
        <p:nvPicPr>
          <p:cNvPr id="5122" name="Picture 2" descr="&amp;Rcy;&amp;icy;&amp;scy;&amp;ocy;&amp;vcy;&amp;acy;&amp;ncy;&amp;icy;&amp;iecy; &amp;zcy;&amp;ucy;&amp;bcy;&amp;ncy;&amp;ocy;&amp;jcy; &amp;pcy;&amp;acy;&amp;scy;&amp;tcy;&amp;ocy;&amp;jcy;"/>
          <p:cNvPicPr>
            <a:picLocks noChangeAspect="1" noChangeArrowheads="1"/>
          </p:cNvPicPr>
          <p:nvPr/>
        </p:nvPicPr>
        <p:blipFill>
          <a:blip r:embed="rId23"/>
          <a:srcRect/>
          <a:stretch>
            <a:fillRect/>
          </a:stretch>
        </p:blipFill>
        <p:spPr bwMode="auto">
          <a:xfrm>
            <a:off x="928662" y="642918"/>
            <a:ext cx="3643338" cy="2643206"/>
          </a:xfrm>
          <a:prstGeom prst="rect">
            <a:avLst/>
          </a:prstGeom>
          <a:ln>
            <a:noFill/>
          </a:ln>
          <a:effectLst>
            <a:softEdge rad="112500"/>
          </a:effectLst>
        </p:spPr>
      </p:pic>
      <p:pic>
        <p:nvPicPr>
          <p:cNvPr id="36" name="Picture 2" descr="http://detsksad63.narod.ru/images/p77_doc113.jpg"/>
          <p:cNvPicPr>
            <a:picLocks noChangeAspect="1" noChangeArrowheads="1"/>
          </p:cNvPicPr>
          <p:nvPr/>
        </p:nvPicPr>
        <p:blipFill>
          <a:blip r:embed="rId24"/>
          <a:srcRect r="9598" b="3225"/>
          <a:stretch>
            <a:fillRect/>
          </a:stretch>
        </p:blipFill>
        <p:spPr bwMode="auto">
          <a:xfrm>
            <a:off x="4929190" y="642918"/>
            <a:ext cx="3571900" cy="2645851"/>
          </a:xfrm>
          <a:prstGeom prst="rect">
            <a:avLst/>
          </a:prstGeom>
          <a:ln>
            <a:noFill/>
          </a:ln>
          <a:effectLst>
            <a:softEdge rad="112500"/>
          </a:effectLst>
        </p:spPr>
      </p:pic>
      <p:pic>
        <p:nvPicPr>
          <p:cNvPr id="37" name="Picture 4" descr="http://img0.liveinternet.ru/images/attach/c/8/100/858/100858628_16.jpg"/>
          <p:cNvPicPr>
            <a:picLocks noChangeAspect="1" noChangeArrowheads="1"/>
          </p:cNvPicPr>
          <p:nvPr/>
        </p:nvPicPr>
        <p:blipFill>
          <a:blip r:embed="rId25" cstate="email"/>
          <a:srcRect/>
          <a:stretch>
            <a:fillRect/>
          </a:stretch>
        </p:blipFill>
        <p:spPr bwMode="auto">
          <a:xfrm>
            <a:off x="714348" y="3571876"/>
            <a:ext cx="3929090" cy="25953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34" y="5214926"/>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69"/>
            <a:ext cx="806947" cy="1255698"/>
          </a:xfrm>
          <a:prstGeom prst="rect">
            <a:avLst/>
          </a:prstGeom>
        </p:spPr>
      </p:pic>
      <p:graphicFrame>
        <p:nvGraphicFramePr>
          <p:cNvPr id="37" name="Схема 36"/>
          <p:cNvGraphicFramePr/>
          <p:nvPr/>
        </p:nvGraphicFramePr>
        <p:xfrm>
          <a:off x="714348" y="857232"/>
          <a:ext cx="8072494" cy="471490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57190" y="0"/>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285752"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909"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67"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0"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98"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rcRect/>
          <a:stretch>
            <a:fillRect/>
          </a:stretch>
        </p:blipFill>
        <p:spPr>
          <a:xfrm rot="3077843">
            <a:off x="170575" y="138153"/>
            <a:ext cx="919811"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80" y="-170169"/>
            <a:ext cx="806947" cy="1255698"/>
          </a:xfrm>
          <a:prstGeom prst="rect">
            <a:avLst/>
          </a:prstGeom>
        </p:spPr>
      </p:pic>
      <p:sp>
        <p:nvSpPr>
          <p:cNvPr id="2049" name="Rectangle 1"/>
          <p:cNvSpPr>
            <a:spLocks noChangeArrowheads="1"/>
          </p:cNvSpPr>
          <p:nvPr/>
        </p:nvSpPr>
        <p:spPr bwMode="auto">
          <a:xfrm>
            <a:off x="2678893" y="642918"/>
            <a:ext cx="3786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Задачи для развития творчества</a:t>
            </a: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p:txBody>
      </p:sp>
      <p:graphicFrame>
        <p:nvGraphicFramePr>
          <p:cNvPr id="43" name="Схема 42"/>
          <p:cNvGraphicFramePr/>
          <p:nvPr/>
        </p:nvGraphicFramePr>
        <p:xfrm>
          <a:off x="1285852" y="1928802"/>
          <a:ext cx="6572296" cy="321471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34"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69"/>
            <a:ext cx="806947" cy="1255698"/>
          </a:xfrm>
          <a:prstGeom prst="rect">
            <a:avLst/>
          </a:prstGeom>
        </p:spPr>
      </p:pic>
      <p:sp>
        <p:nvSpPr>
          <p:cNvPr id="30" name="TextBox 29"/>
          <p:cNvSpPr txBox="1"/>
          <p:nvPr/>
        </p:nvSpPr>
        <p:spPr>
          <a:xfrm>
            <a:off x="1426427" y="785794"/>
            <a:ext cx="6291146" cy="369332"/>
          </a:xfrm>
          <a:prstGeom prst="rect">
            <a:avLst/>
          </a:prstGeom>
          <a:noFill/>
        </p:spPr>
        <p:txBody>
          <a:bodyPr wrap="none" rtlCol="0">
            <a:spAutoFit/>
          </a:bodyPr>
          <a:lstStyle/>
          <a:p>
            <a:pPr algn="ctr"/>
            <a:r>
              <a:rPr lang="ru-RU" b="1" dirty="0" smtClean="0">
                <a:solidFill>
                  <a:srgbClr val="7030A0"/>
                </a:solidFill>
                <a:latin typeface="Times New Roman" pitchFamily="18" charset="0"/>
                <a:cs typeface="Times New Roman" pitchFamily="18" charset="0"/>
              </a:rPr>
              <a:t>Принципы работы по развитию творческих способностей.</a:t>
            </a:r>
            <a:endParaRPr lang="ru-RU" b="1" dirty="0">
              <a:solidFill>
                <a:srgbClr val="7030A0"/>
              </a:solidFill>
              <a:latin typeface="Times New Roman" pitchFamily="18" charset="0"/>
              <a:cs typeface="Times New Roman" pitchFamily="18" charset="0"/>
            </a:endParaRPr>
          </a:p>
        </p:txBody>
      </p:sp>
      <p:graphicFrame>
        <p:nvGraphicFramePr>
          <p:cNvPr id="32" name="Схема 3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descr="RSCN3063.JPG"/>
          <p:cNvPicPr>
            <a:picLocks noChangeAspect="1"/>
          </p:cNvPicPr>
          <p:nvPr/>
        </p:nvPicPr>
        <p:blipFill>
          <a:blip r:embed="rId2" cstate="email"/>
          <a:stretch>
            <a:fillRect/>
          </a:stretch>
        </p:blipFill>
        <p:spPr>
          <a:xfrm>
            <a:off x="5286380" y="3929066"/>
            <a:ext cx="2762269" cy="2071702"/>
          </a:xfrm>
          <a:prstGeom prst="rect">
            <a:avLst/>
          </a:prstGeom>
          <a:ln>
            <a:noFill/>
          </a:ln>
          <a:effectLst>
            <a:softEdge rad="112500"/>
          </a:effectLst>
        </p:spPr>
      </p:pic>
      <p:pic>
        <p:nvPicPr>
          <p:cNvPr id="39" name="Рисунок 38" descr="RSCN3069.JPG"/>
          <p:cNvPicPr>
            <a:picLocks noChangeAspect="1"/>
          </p:cNvPicPr>
          <p:nvPr/>
        </p:nvPicPr>
        <p:blipFill>
          <a:blip r:embed="rId3" cstate="email"/>
          <a:stretch>
            <a:fillRect/>
          </a:stretch>
        </p:blipFill>
        <p:spPr>
          <a:xfrm>
            <a:off x="1500166" y="3786190"/>
            <a:ext cx="2909347" cy="2182011"/>
          </a:xfrm>
          <a:prstGeom prst="rect">
            <a:avLst/>
          </a:prstGeom>
          <a:ln>
            <a:noFill/>
          </a:ln>
          <a:effectLst>
            <a:softEdge rad="112500"/>
          </a:effectLst>
        </p:spPr>
      </p:pic>
      <p:grpSp>
        <p:nvGrpSpPr>
          <p:cNvPr id="2" name="Группа 1"/>
          <p:cNvGrpSpPr/>
          <p:nvPr/>
        </p:nvGrpSpPr>
        <p:grpSpPr>
          <a:xfrm>
            <a:off x="285753" y="0"/>
            <a:ext cx="8786874" cy="428604"/>
            <a:chOff x="0" y="0"/>
            <a:chExt cx="9144000" cy="622205"/>
          </a:xfrm>
        </p:grpSpPr>
        <p:pic>
          <p:nvPicPr>
            <p:cNvPr id="3" name="Рисунок 2"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285753" y="6357957"/>
            <a:ext cx="8858280" cy="500042"/>
            <a:chOff x="0" y="0"/>
            <a:chExt cx="9144000" cy="622205"/>
          </a:xfrm>
        </p:grpSpPr>
        <p:pic>
          <p:nvPicPr>
            <p:cNvPr id="10" name="Рисунок 9"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42910" y="214289"/>
            <a:ext cx="357158" cy="6506446"/>
            <a:chOff x="0" y="357168"/>
            <a:chExt cx="571475" cy="6363568"/>
          </a:xfrm>
        </p:grpSpPr>
        <p:pic>
          <p:nvPicPr>
            <p:cNvPr id="17" name="Рисунок 16"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858312" y="214290"/>
            <a:ext cx="428596" cy="6363568"/>
            <a:chOff x="0" y="357168"/>
            <a:chExt cx="571475" cy="6363568"/>
          </a:xfrm>
        </p:grpSpPr>
        <p:pic>
          <p:nvPicPr>
            <p:cNvPr id="22" name="Рисунок 21"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9"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20" cstate="email">
            <a:lum contrast="6000"/>
          </a:blip>
          <a:srcRect/>
          <a:stretch>
            <a:fillRect/>
          </a:stretch>
        </p:blipFill>
        <p:spPr>
          <a:xfrm>
            <a:off x="1" y="5643578"/>
            <a:ext cx="1227429" cy="1214422"/>
          </a:xfrm>
          <a:prstGeom prst="rect">
            <a:avLst/>
          </a:prstGeom>
        </p:spPr>
      </p:pic>
      <p:pic>
        <p:nvPicPr>
          <p:cNvPr id="29" name="Рисунок 28" descr="56867c6bd927t.jpg"/>
          <p:cNvPicPr>
            <a:picLocks noChangeAspect="1"/>
          </p:cNvPicPr>
          <p:nvPr/>
        </p:nvPicPr>
        <p:blipFill>
          <a:blip r:embed="rId21" cstate="email">
            <a:clrChange>
              <a:clrFrom>
                <a:srgbClr val="FFFFFF"/>
              </a:clrFrom>
              <a:clrTo>
                <a:srgbClr val="FFFFFF">
                  <a:alpha val="0"/>
                </a:srgbClr>
              </a:clrTo>
            </a:clrChange>
          </a:blip>
          <a:stretch>
            <a:fillRect/>
          </a:stretch>
        </p:blipFill>
        <p:spPr>
          <a:xfrm>
            <a:off x="7786743" y="5072074"/>
            <a:ext cx="1643074" cy="1643074"/>
          </a:xfrm>
          <a:prstGeom prst="rect">
            <a:avLst/>
          </a:prstGeom>
        </p:spPr>
      </p:pic>
      <p:pic>
        <p:nvPicPr>
          <p:cNvPr id="33" name="Рисунок 32" descr="16 18.jpg"/>
          <p:cNvPicPr>
            <a:picLocks noChangeAspect="1"/>
          </p:cNvPicPr>
          <p:nvPr/>
        </p:nvPicPr>
        <p:blipFill>
          <a:blip r:embed="rId22" cstate="email">
            <a:clrChange>
              <a:clrFrom>
                <a:srgbClr val="FFFFFF"/>
              </a:clrFrom>
              <a:clrTo>
                <a:srgbClr val="FFFFFF">
                  <a:alpha val="0"/>
                </a:srgbClr>
              </a:clrTo>
            </a:clrChange>
          </a:blip>
          <a:stretch>
            <a:fillRect/>
          </a:stretch>
        </p:blipFill>
        <p:spPr>
          <a:xfrm rot="3077843">
            <a:off x="105304" y="106811"/>
            <a:ext cx="1000132" cy="750099"/>
          </a:xfrm>
          <a:prstGeom prst="rect">
            <a:avLst/>
          </a:prstGeom>
        </p:spPr>
      </p:pic>
      <p:pic>
        <p:nvPicPr>
          <p:cNvPr id="35" name="Рисунок 34" descr="205066-2013-03-31-animacionnye-kartinki-55.gif"/>
          <p:cNvPicPr>
            <a:picLocks noChangeAspect="1"/>
          </p:cNvPicPr>
          <p:nvPr/>
        </p:nvPicPr>
        <p:blipFill>
          <a:blip r:embed="rId23" cstate="print"/>
          <a:stretch>
            <a:fillRect/>
          </a:stretch>
        </p:blipFill>
        <p:spPr>
          <a:xfrm rot="18089480">
            <a:off x="8343725" y="-170169"/>
            <a:ext cx="806947" cy="1255698"/>
          </a:xfrm>
          <a:prstGeom prst="rect">
            <a:avLst/>
          </a:prstGeom>
        </p:spPr>
      </p:pic>
      <p:sp>
        <p:nvSpPr>
          <p:cNvPr id="1025" name="Rectangle 1"/>
          <p:cNvSpPr>
            <a:spLocks noChangeArrowheads="1"/>
          </p:cNvSpPr>
          <p:nvPr/>
        </p:nvSpPr>
        <p:spPr bwMode="auto">
          <a:xfrm>
            <a:off x="714348" y="428604"/>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1" name="TextBox 30"/>
          <p:cNvSpPr txBox="1"/>
          <p:nvPr/>
        </p:nvSpPr>
        <p:spPr>
          <a:xfrm>
            <a:off x="2214579" y="642918"/>
            <a:ext cx="5301901" cy="646331"/>
          </a:xfrm>
          <a:prstGeom prst="rect">
            <a:avLst/>
          </a:prstGeom>
          <a:noFill/>
        </p:spPr>
        <p:txBody>
          <a:bodyPr wrap="none" rtlCol="0">
            <a:spAutoFit/>
          </a:bodyPr>
          <a:lstStyle/>
          <a:p>
            <a:pPr algn="ctr"/>
            <a:r>
              <a:rPr lang="ru-RU" b="1" dirty="0" smtClean="0">
                <a:solidFill>
                  <a:srgbClr val="7030A0"/>
                </a:solidFill>
                <a:latin typeface="Times New Roman" pitchFamily="18" charset="0"/>
                <a:cs typeface="Times New Roman" pitchFamily="18" charset="0"/>
              </a:rPr>
              <a:t>Нетрадиционные техники рисования в младшем</a:t>
            </a:r>
          </a:p>
          <a:p>
            <a:pPr algn="ctr"/>
            <a:r>
              <a:rPr lang="ru-RU" b="1" dirty="0" smtClean="0">
                <a:solidFill>
                  <a:srgbClr val="7030A0"/>
                </a:solidFill>
                <a:latin typeface="Times New Roman" pitchFamily="18" charset="0"/>
                <a:cs typeface="Times New Roman" pitchFamily="18" charset="0"/>
              </a:rPr>
              <a:t>дошкольном возрасте.</a:t>
            </a:r>
            <a:endParaRPr lang="ru-RU" b="1" dirty="0">
              <a:solidFill>
                <a:srgbClr val="7030A0"/>
              </a:solidFill>
              <a:latin typeface="Times New Roman" pitchFamily="18" charset="0"/>
              <a:cs typeface="Times New Roman" pitchFamily="18" charset="0"/>
            </a:endParaRPr>
          </a:p>
        </p:txBody>
      </p:sp>
      <p:sp>
        <p:nvSpPr>
          <p:cNvPr id="6145" name="Rectangle 1"/>
          <p:cNvSpPr>
            <a:spLocks noChangeArrowheads="1"/>
          </p:cNvSpPr>
          <p:nvPr/>
        </p:nvSpPr>
        <p:spPr bwMode="auto">
          <a:xfrm>
            <a:off x="3357554" y="1071546"/>
            <a:ext cx="22860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Прямоугольник 33"/>
          <p:cNvSpPr/>
          <p:nvPr/>
        </p:nvSpPr>
        <p:spPr>
          <a:xfrm>
            <a:off x="142909" y="1571612"/>
            <a:ext cx="3214678" cy="2062103"/>
          </a:xfrm>
          <a:prstGeom prst="rect">
            <a:avLst/>
          </a:prstGeom>
        </p:spPr>
        <p:txBody>
          <a:bodyPr wrap="square">
            <a:spAutoFit/>
          </a:bodyPr>
          <a:lstStyle/>
          <a:p>
            <a:pPr marL="800100" lvl="1" indent="-342900" eaLnBrk="0" fontAlgn="base" hangingPunct="0">
              <a:spcBef>
                <a:spcPct val="0"/>
              </a:spcBef>
              <a:spcAft>
                <a:spcPct val="0"/>
              </a:spcAft>
              <a:buFont typeface="+mj-lt"/>
              <a:buAutoNum type="arabicPeriod"/>
            </a:pPr>
            <a:r>
              <a:rPr lang="ru-RU" sz="1600" dirty="0" smtClean="0">
                <a:solidFill>
                  <a:srgbClr val="7030A0"/>
                </a:solidFill>
                <a:latin typeface="Times New Roman" pitchFamily="18" charset="0"/>
                <a:ea typeface="Times New Roman" pitchFamily="18" charset="0"/>
                <a:cs typeface="Times New Roman" pitchFamily="18" charset="0"/>
              </a:rPr>
              <a:t>Рисование пальчиками и ладошками </a:t>
            </a:r>
          </a:p>
          <a:p>
            <a:pPr marL="800100" lvl="1" indent="-342900" eaLnBrk="0" fontAlgn="base" hangingPunct="0">
              <a:spcBef>
                <a:spcPct val="0"/>
              </a:spcBef>
              <a:spcAft>
                <a:spcPct val="0"/>
              </a:spcAft>
              <a:buFont typeface="+mj-lt"/>
              <a:buAutoNum type="arabicPeriod"/>
            </a:pPr>
            <a:r>
              <a:rPr lang="ru-RU" sz="1600" dirty="0" smtClean="0">
                <a:solidFill>
                  <a:srgbClr val="7030A0"/>
                </a:solidFill>
                <a:latin typeface="Times New Roman" pitchFamily="18" charset="0"/>
                <a:ea typeface="Times New Roman" pitchFamily="18" charset="0"/>
                <a:cs typeface="Times New Roman" pitchFamily="18" charset="0"/>
              </a:rPr>
              <a:t>Печатание листьями</a:t>
            </a:r>
          </a:p>
          <a:p>
            <a:pPr marL="800100" lvl="1" indent="-342900" eaLnBrk="0" fontAlgn="base" hangingPunct="0">
              <a:spcBef>
                <a:spcPct val="0"/>
              </a:spcBef>
              <a:spcAft>
                <a:spcPct val="0"/>
              </a:spcAft>
              <a:buFont typeface="+mj-lt"/>
              <a:buAutoNum type="arabicPeriod"/>
            </a:pPr>
            <a:r>
              <a:rPr lang="ru-RU" sz="1600" dirty="0" smtClean="0">
                <a:solidFill>
                  <a:srgbClr val="7030A0"/>
                </a:solidFill>
                <a:latin typeface="Times New Roman" pitchFamily="18" charset="0"/>
                <a:ea typeface="Times New Roman" pitchFamily="18" charset="0"/>
                <a:cs typeface="Times New Roman" pitchFamily="18" charset="0"/>
              </a:rPr>
              <a:t>Тычок полусухой кистью</a:t>
            </a:r>
          </a:p>
          <a:p>
            <a:pPr marL="800100" lvl="1" indent="-342900" eaLnBrk="0" fontAlgn="base" hangingPunct="0">
              <a:spcBef>
                <a:spcPct val="0"/>
              </a:spcBef>
              <a:spcAft>
                <a:spcPct val="0"/>
              </a:spcAft>
              <a:buFont typeface="+mj-lt"/>
              <a:buAutoNum type="arabicPeriod"/>
            </a:pPr>
            <a:r>
              <a:rPr lang="ru-RU" sz="1600" dirty="0" smtClean="0">
                <a:solidFill>
                  <a:srgbClr val="7030A0"/>
                </a:solidFill>
                <a:latin typeface="Times New Roman" pitchFamily="18" charset="0"/>
                <a:ea typeface="Times New Roman" pitchFamily="18" charset="0"/>
                <a:cs typeface="Times New Roman" pitchFamily="18" charset="0"/>
              </a:rPr>
              <a:t>Пуантолизм</a:t>
            </a:r>
          </a:p>
          <a:p>
            <a:pPr marL="800100" lvl="1" indent="-342900" eaLnBrk="0" fontAlgn="base" hangingPunct="0">
              <a:spcBef>
                <a:spcPct val="0"/>
              </a:spcBef>
              <a:spcAft>
                <a:spcPct val="0"/>
              </a:spcAft>
              <a:buFont typeface="+mj-lt"/>
              <a:buAutoNum type="arabicPeriod"/>
            </a:pPr>
            <a:r>
              <a:rPr lang="ru-RU" sz="1600" dirty="0" smtClean="0">
                <a:solidFill>
                  <a:srgbClr val="7030A0"/>
                </a:solidFill>
                <a:latin typeface="Times New Roman" pitchFamily="18" charset="0"/>
                <a:ea typeface="Times New Roman" pitchFamily="18" charset="0"/>
                <a:cs typeface="Times New Roman" pitchFamily="18" charset="0"/>
              </a:rPr>
              <a:t>Набрызг</a:t>
            </a:r>
          </a:p>
          <a:p>
            <a:pPr lvl="1" algn="ctr" eaLnBrk="0" fontAlgn="base" hangingPunct="0">
              <a:spcBef>
                <a:spcPct val="0"/>
              </a:spcBef>
              <a:spcAft>
                <a:spcPct val="0"/>
              </a:spcAft>
            </a:pPr>
            <a:endParaRPr lang="ru-RU" sz="1600" dirty="0" smtClean="0">
              <a:solidFill>
                <a:srgbClr val="7030A0"/>
              </a:solidFill>
              <a:latin typeface="Times New Roman" pitchFamily="18" charset="0"/>
              <a:cs typeface="Times New Roman" pitchFamily="18" charset="0"/>
            </a:endParaRPr>
          </a:p>
          <a:p>
            <a:pPr lvl="1" algn="ctr" eaLnBrk="0" fontAlgn="base" hangingPunct="0">
              <a:spcBef>
                <a:spcPct val="0"/>
              </a:spcBef>
              <a:spcAft>
                <a:spcPct val="0"/>
              </a:spcAft>
            </a:pPr>
            <a:endParaRPr lang="ru-RU" sz="1600" dirty="0" smtClean="0">
              <a:solidFill>
                <a:srgbClr val="7030A0"/>
              </a:solidFill>
              <a:latin typeface="Times New Roman" pitchFamily="18" charset="0"/>
              <a:ea typeface="Times New Roman" pitchFamily="18" charset="0"/>
              <a:cs typeface="Times New Roman" pitchFamily="18" charset="0"/>
            </a:endParaRPr>
          </a:p>
        </p:txBody>
      </p:sp>
      <p:pic>
        <p:nvPicPr>
          <p:cNvPr id="41" name="Рисунок 40" descr="RSCN3073.JPG"/>
          <p:cNvPicPr>
            <a:picLocks noChangeAspect="1"/>
          </p:cNvPicPr>
          <p:nvPr/>
        </p:nvPicPr>
        <p:blipFill>
          <a:blip r:embed="rId24" cstate="email"/>
          <a:stretch>
            <a:fillRect/>
          </a:stretch>
        </p:blipFill>
        <p:spPr>
          <a:xfrm>
            <a:off x="3714744" y="1500174"/>
            <a:ext cx="2667019" cy="2000264"/>
          </a:xfrm>
          <a:prstGeom prst="rect">
            <a:avLst/>
          </a:prstGeom>
          <a:ln>
            <a:noFill/>
          </a:ln>
          <a:effectLst>
            <a:softEdge rad="112500"/>
          </a:effectLst>
        </p:spPr>
      </p:pic>
      <p:sp>
        <p:nvSpPr>
          <p:cNvPr id="47" name="TextBox 46"/>
          <p:cNvSpPr txBox="1"/>
          <p:nvPr/>
        </p:nvSpPr>
        <p:spPr>
          <a:xfrm>
            <a:off x="2000232" y="5857892"/>
            <a:ext cx="1901098" cy="307777"/>
          </a:xfrm>
          <a:prstGeom prst="rect">
            <a:avLst/>
          </a:prstGeom>
          <a:noFill/>
        </p:spPr>
        <p:txBody>
          <a:bodyPr wrap="none" rtlCol="0">
            <a:spAutoFit/>
          </a:bodyPr>
          <a:lstStyle/>
          <a:p>
            <a:r>
              <a:rPr lang="ru-RU" sz="1400" b="1" i="1" dirty="0" smtClean="0">
                <a:solidFill>
                  <a:srgbClr val="7030A0"/>
                </a:solidFill>
                <a:latin typeface="Times New Roman" pitchFamily="18" charset="0"/>
                <a:cs typeface="Times New Roman" pitchFamily="18" charset="0"/>
              </a:rPr>
              <a:t>Павлова Алина 3 года</a:t>
            </a:r>
            <a:endParaRPr lang="ru-RU" sz="1400" b="1" i="1" dirty="0">
              <a:solidFill>
                <a:srgbClr val="7030A0"/>
              </a:solidFill>
              <a:latin typeface="Times New Roman" pitchFamily="18" charset="0"/>
              <a:cs typeface="Times New Roman" pitchFamily="18" charset="0"/>
            </a:endParaRPr>
          </a:p>
        </p:txBody>
      </p:sp>
      <p:sp>
        <p:nvSpPr>
          <p:cNvPr id="48" name="TextBox 47"/>
          <p:cNvSpPr txBox="1"/>
          <p:nvPr/>
        </p:nvSpPr>
        <p:spPr>
          <a:xfrm>
            <a:off x="5715008" y="5929330"/>
            <a:ext cx="2071702" cy="307777"/>
          </a:xfrm>
          <a:prstGeom prst="rect">
            <a:avLst/>
          </a:prstGeom>
          <a:noFill/>
        </p:spPr>
        <p:txBody>
          <a:bodyPr wrap="square" rtlCol="0">
            <a:spAutoFit/>
          </a:bodyPr>
          <a:lstStyle/>
          <a:p>
            <a:r>
              <a:rPr lang="ru-RU" sz="1400" b="1" i="1" dirty="0" smtClean="0">
                <a:solidFill>
                  <a:srgbClr val="7030A0"/>
                </a:solidFill>
                <a:latin typeface="Times New Roman" pitchFamily="18" charset="0"/>
                <a:cs typeface="Times New Roman" pitchFamily="18" charset="0"/>
              </a:rPr>
              <a:t>Смирнов Серёжа 3 года</a:t>
            </a:r>
            <a:endParaRPr lang="ru-RU" sz="1400" b="1" i="1" dirty="0">
              <a:solidFill>
                <a:srgbClr val="7030A0"/>
              </a:solidFill>
              <a:latin typeface="Times New Roman" pitchFamily="18" charset="0"/>
              <a:cs typeface="Times New Roman" pitchFamily="18" charset="0"/>
            </a:endParaRPr>
          </a:p>
        </p:txBody>
      </p:sp>
      <p:sp>
        <p:nvSpPr>
          <p:cNvPr id="49" name="TextBox 48"/>
          <p:cNvSpPr txBox="1"/>
          <p:nvPr/>
        </p:nvSpPr>
        <p:spPr>
          <a:xfrm>
            <a:off x="4000496" y="3643314"/>
            <a:ext cx="1992020" cy="307777"/>
          </a:xfrm>
          <a:prstGeom prst="rect">
            <a:avLst/>
          </a:prstGeom>
          <a:noFill/>
        </p:spPr>
        <p:txBody>
          <a:bodyPr wrap="none" rtlCol="0">
            <a:spAutoFit/>
          </a:bodyPr>
          <a:lstStyle/>
          <a:p>
            <a:r>
              <a:rPr lang="ru-RU" sz="1400" b="1" i="1" dirty="0" smtClean="0">
                <a:solidFill>
                  <a:srgbClr val="7030A0"/>
                </a:solidFill>
                <a:latin typeface="Times New Roman" pitchFamily="18" charset="0"/>
                <a:cs typeface="Times New Roman" pitchFamily="18" charset="0"/>
              </a:rPr>
              <a:t>Новикова Арина 4 года</a:t>
            </a:r>
            <a:endParaRPr lang="ru-RU" sz="1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57126" y="137265"/>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214283" y="351554"/>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351554"/>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715272" y="5000636"/>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176677" y="244076"/>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32905"/>
            <a:ext cx="806947" cy="1255698"/>
          </a:xfrm>
          <a:prstGeom prst="rect">
            <a:avLst/>
          </a:prstGeom>
        </p:spPr>
      </p:pic>
      <p:sp>
        <p:nvSpPr>
          <p:cNvPr id="32" name="Прямоугольник 31"/>
          <p:cNvSpPr/>
          <p:nvPr/>
        </p:nvSpPr>
        <p:spPr>
          <a:xfrm>
            <a:off x="2020668" y="851620"/>
            <a:ext cx="5245410" cy="646331"/>
          </a:xfrm>
          <a:prstGeom prst="rect">
            <a:avLst/>
          </a:prstGeom>
        </p:spPr>
        <p:txBody>
          <a:bodyPr wrap="none">
            <a:spAutoFit/>
          </a:bodyPr>
          <a:lstStyle/>
          <a:p>
            <a:r>
              <a:rPr lang="ru-RU" b="1" dirty="0" smtClean="0">
                <a:solidFill>
                  <a:srgbClr val="7030A0"/>
                </a:solidFill>
                <a:latin typeface="Times New Roman" pitchFamily="18" charset="0"/>
                <a:ea typeface="Times New Roman" pitchFamily="18" charset="0"/>
                <a:cs typeface="Times New Roman" pitchFamily="18" charset="0"/>
              </a:rPr>
              <a:t>Нетрадиционные техники рисования в старшем</a:t>
            </a:r>
          </a:p>
          <a:p>
            <a:pPr algn="ctr"/>
            <a:r>
              <a:rPr lang="ru-RU" b="1" dirty="0" smtClean="0">
                <a:solidFill>
                  <a:srgbClr val="7030A0"/>
                </a:solidFill>
                <a:latin typeface="Times New Roman" pitchFamily="18" charset="0"/>
                <a:cs typeface="Times New Roman" pitchFamily="18" charset="0"/>
              </a:rPr>
              <a:t>дошкольном возрасте.</a:t>
            </a:r>
            <a:endParaRPr lang="ru-RU" b="1" dirty="0">
              <a:solidFill>
                <a:srgbClr val="7030A0"/>
              </a:solidFill>
              <a:latin typeface="Times New Roman" pitchFamily="18" charset="0"/>
              <a:cs typeface="Times New Roman" pitchFamily="18" charset="0"/>
            </a:endParaRPr>
          </a:p>
        </p:txBody>
      </p:sp>
      <p:sp>
        <p:nvSpPr>
          <p:cNvPr id="34" name="Прямоугольник 33"/>
          <p:cNvSpPr/>
          <p:nvPr/>
        </p:nvSpPr>
        <p:spPr>
          <a:xfrm>
            <a:off x="499969" y="1566000"/>
            <a:ext cx="3379836" cy="1600438"/>
          </a:xfrm>
          <a:prstGeom prst="rect">
            <a:avLst/>
          </a:prstGeom>
        </p:spPr>
        <p:txBody>
          <a:bodyPr wrap="none">
            <a:spAutoFit/>
          </a:bodyPr>
          <a:lstStyle/>
          <a:p>
            <a:pPr marL="342900" lvl="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Кляксография с трубочкой</a:t>
            </a:r>
          </a:p>
          <a:p>
            <a:pPr marL="34290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Монотипия предметная и пейзажная.</a:t>
            </a:r>
          </a:p>
          <a:p>
            <a:pPr marL="34290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Восковые мелки + акварель</a:t>
            </a:r>
          </a:p>
          <a:p>
            <a:pPr marL="342900" lvl="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Оттиск смятой бумагой</a:t>
            </a:r>
          </a:p>
          <a:p>
            <a:pPr marL="34290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Рисование по сырому</a:t>
            </a:r>
          </a:p>
          <a:p>
            <a:pPr marL="34290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Рисование нитками и солью.</a:t>
            </a:r>
          </a:p>
          <a:p>
            <a:pPr marL="342900" indent="-342900" eaLnBrk="0" fontAlgn="base" hangingPunct="0">
              <a:spcBef>
                <a:spcPct val="0"/>
              </a:spcBef>
              <a:spcAft>
                <a:spcPct val="0"/>
              </a:spcAft>
              <a:buFont typeface="+mj-lt"/>
              <a:buAutoNum type="arabicPeriod"/>
            </a:pPr>
            <a:r>
              <a:rPr lang="ru-RU" sz="1400" dirty="0" smtClean="0">
                <a:solidFill>
                  <a:srgbClr val="7030A0"/>
                </a:solidFill>
                <a:latin typeface="Times New Roman" pitchFamily="18" charset="0"/>
                <a:ea typeface="Times New Roman" pitchFamily="18" charset="0"/>
                <a:cs typeface="Times New Roman" pitchFamily="18" charset="0"/>
              </a:rPr>
              <a:t>Фроттаж.</a:t>
            </a:r>
            <a:endParaRPr lang="ru-RU" sz="1400" dirty="0" smtClean="0"/>
          </a:p>
        </p:txBody>
      </p:sp>
      <p:pic>
        <p:nvPicPr>
          <p:cNvPr id="4099" name="Picture 3" descr="http://www.maaam.ru/upload/blogs/fc15156e60286448a914cacd81be51db.jpg.jpg"/>
          <p:cNvPicPr>
            <a:picLocks noChangeAspect="1" noChangeArrowheads="1"/>
          </p:cNvPicPr>
          <p:nvPr/>
        </p:nvPicPr>
        <p:blipFill>
          <a:blip r:embed="rId22" cstate="email"/>
          <a:srcRect/>
          <a:stretch>
            <a:fillRect/>
          </a:stretch>
        </p:blipFill>
        <p:spPr bwMode="auto">
          <a:xfrm rot="16200000">
            <a:off x="1214416" y="3429000"/>
            <a:ext cx="2643205" cy="2643206"/>
          </a:xfrm>
          <a:prstGeom prst="rect">
            <a:avLst/>
          </a:prstGeom>
          <a:ln>
            <a:noFill/>
          </a:ln>
          <a:effectLst>
            <a:softEdge rad="112500"/>
          </a:effectLst>
        </p:spPr>
      </p:pic>
      <p:pic>
        <p:nvPicPr>
          <p:cNvPr id="40" name="Рисунок 39" descr="RSCN2958.JPG"/>
          <p:cNvPicPr>
            <a:picLocks noChangeAspect="1"/>
          </p:cNvPicPr>
          <p:nvPr/>
        </p:nvPicPr>
        <p:blipFill>
          <a:blip r:embed="rId23" cstate="email"/>
          <a:stretch>
            <a:fillRect/>
          </a:stretch>
        </p:blipFill>
        <p:spPr>
          <a:xfrm>
            <a:off x="5286380" y="1357298"/>
            <a:ext cx="3188992" cy="2214578"/>
          </a:xfrm>
          <a:prstGeom prst="rect">
            <a:avLst/>
          </a:prstGeom>
          <a:ln>
            <a:noFill/>
          </a:ln>
          <a:effectLst>
            <a:softEdge rad="112500"/>
          </a:effectLst>
        </p:spPr>
      </p:pic>
      <p:sp>
        <p:nvSpPr>
          <p:cNvPr id="46" name="TextBox 45"/>
          <p:cNvSpPr txBox="1"/>
          <p:nvPr/>
        </p:nvSpPr>
        <p:spPr>
          <a:xfrm>
            <a:off x="1571604" y="6000768"/>
            <a:ext cx="1818959" cy="307777"/>
          </a:xfrm>
          <a:prstGeom prst="rect">
            <a:avLst/>
          </a:prstGeom>
          <a:noFill/>
        </p:spPr>
        <p:txBody>
          <a:bodyPr wrap="none" rtlCol="0">
            <a:spAutoFit/>
          </a:bodyPr>
          <a:lstStyle/>
          <a:p>
            <a:r>
              <a:rPr lang="ru-RU" sz="1400" b="1" i="1" dirty="0" err="1" smtClean="0">
                <a:solidFill>
                  <a:srgbClr val="7030A0"/>
                </a:solidFill>
                <a:latin typeface="Times New Roman" pitchFamily="18" charset="0"/>
                <a:cs typeface="Times New Roman" pitchFamily="18" charset="0"/>
              </a:rPr>
              <a:t>Илышев</a:t>
            </a:r>
            <a:r>
              <a:rPr lang="ru-RU" sz="1400" b="1" i="1" dirty="0" smtClean="0">
                <a:solidFill>
                  <a:srgbClr val="7030A0"/>
                </a:solidFill>
                <a:latin typeface="Times New Roman" pitchFamily="18" charset="0"/>
                <a:cs typeface="Times New Roman" pitchFamily="18" charset="0"/>
              </a:rPr>
              <a:t> Дима 5 лет</a:t>
            </a:r>
            <a:endParaRPr lang="ru-RU" sz="1400" b="1" i="1" dirty="0">
              <a:solidFill>
                <a:srgbClr val="7030A0"/>
              </a:solidFill>
              <a:latin typeface="Times New Roman" pitchFamily="18" charset="0"/>
              <a:cs typeface="Times New Roman" pitchFamily="18" charset="0"/>
            </a:endParaRPr>
          </a:p>
        </p:txBody>
      </p:sp>
      <p:pic>
        <p:nvPicPr>
          <p:cNvPr id="39" name="Рисунок 38" descr="RSCN3075.JPG"/>
          <p:cNvPicPr>
            <a:picLocks noChangeAspect="1"/>
          </p:cNvPicPr>
          <p:nvPr/>
        </p:nvPicPr>
        <p:blipFill>
          <a:blip r:embed="rId24" cstate="email"/>
          <a:stretch>
            <a:fillRect/>
          </a:stretch>
        </p:blipFill>
        <p:spPr>
          <a:xfrm>
            <a:off x="4286248" y="3643314"/>
            <a:ext cx="3357586" cy="2518190"/>
          </a:xfrm>
          <a:prstGeom prst="rect">
            <a:avLst/>
          </a:prstGeom>
          <a:ln>
            <a:noFill/>
          </a:ln>
          <a:effectLst>
            <a:softEdge rad="112500"/>
          </a:effectLst>
        </p:spPr>
      </p:pic>
      <p:sp>
        <p:nvSpPr>
          <p:cNvPr id="47" name="TextBox 46"/>
          <p:cNvSpPr txBox="1"/>
          <p:nvPr/>
        </p:nvSpPr>
        <p:spPr>
          <a:xfrm>
            <a:off x="5072066" y="5929330"/>
            <a:ext cx="1775551" cy="307777"/>
          </a:xfrm>
          <a:prstGeom prst="rect">
            <a:avLst/>
          </a:prstGeom>
          <a:noFill/>
        </p:spPr>
        <p:txBody>
          <a:bodyPr wrap="none" rtlCol="0">
            <a:spAutoFit/>
          </a:bodyPr>
          <a:lstStyle/>
          <a:p>
            <a:r>
              <a:rPr lang="ru-RU" sz="1400" b="1" i="1" dirty="0" smtClean="0">
                <a:solidFill>
                  <a:srgbClr val="7030A0"/>
                </a:solidFill>
                <a:latin typeface="Times New Roman" pitchFamily="18" charset="0"/>
                <a:cs typeface="Times New Roman" pitchFamily="18" charset="0"/>
              </a:rPr>
              <a:t>Коншина Аня 6 лет</a:t>
            </a:r>
            <a:endParaRPr lang="ru-RU" sz="1400" b="1" i="1" dirty="0">
              <a:solidFill>
                <a:srgbClr val="7030A0"/>
              </a:solidFill>
              <a:latin typeface="Times New Roman" pitchFamily="18" charset="0"/>
              <a:cs typeface="Times New Roman" pitchFamily="18" charset="0"/>
            </a:endParaRPr>
          </a:p>
        </p:txBody>
      </p:sp>
      <p:sp>
        <p:nvSpPr>
          <p:cNvPr id="49" name="TextBox 48"/>
          <p:cNvSpPr txBox="1"/>
          <p:nvPr/>
        </p:nvSpPr>
        <p:spPr>
          <a:xfrm>
            <a:off x="6000760" y="3429000"/>
            <a:ext cx="1624612" cy="307777"/>
          </a:xfrm>
          <a:prstGeom prst="rect">
            <a:avLst/>
          </a:prstGeom>
          <a:noFill/>
        </p:spPr>
        <p:txBody>
          <a:bodyPr wrap="none" rtlCol="0">
            <a:spAutoFit/>
          </a:bodyPr>
          <a:lstStyle/>
          <a:p>
            <a:r>
              <a:rPr lang="ru-RU" sz="1400" b="1" i="1" dirty="0" err="1" smtClean="0">
                <a:solidFill>
                  <a:srgbClr val="7030A0"/>
                </a:solidFill>
                <a:latin typeface="Times New Roman" pitchFamily="18" charset="0"/>
                <a:cs typeface="Times New Roman" pitchFamily="18" charset="0"/>
              </a:rPr>
              <a:t>Айлерт</a:t>
            </a:r>
            <a:r>
              <a:rPr lang="ru-RU" sz="1400" b="1" i="1" dirty="0" smtClean="0">
                <a:solidFill>
                  <a:srgbClr val="7030A0"/>
                </a:solidFill>
                <a:latin typeface="Times New Roman" pitchFamily="18" charset="0"/>
                <a:cs typeface="Times New Roman" pitchFamily="18" charset="0"/>
              </a:rPr>
              <a:t> Ева 6 лет</a:t>
            </a:r>
            <a:endParaRPr lang="ru-RU" sz="1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descr="DSCN2853.JPG"/>
          <p:cNvPicPr>
            <a:picLocks noChangeAspect="1"/>
          </p:cNvPicPr>
          <p:nvPr/>
        </p:nvPicPr>
        <p:blipFill>
          <a:blip r:embed="rId2" cstate="email"/>
          <a:srcRect/>
          <a:stretch>
            <a:fillRect/>
          </a:stretch>
        </p:blipFill>
        <p:spPr>
          <a:xfrm>
            <a:off x="1428728" y="642918"/>
            <a:ext cx="5579350" cy="5527970"/>
          </a:xfrm>
          <a:prstGeom prst="rect">
            <a:avLst/>
          </a:prstGeom>
          <a:ln>
            <a:noFill/>
          </a:ln>
          <a:effectLst>
            <a:softEdge rad="112500"/>
          </a:effectLst>
        </p:spPr>
      </p:pic>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8"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9"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20" cstate="email">
            <a:clrChange>
              <a:clrFrom>
                <a:srgbClr val="FFFFFF"/>
              </a:clrFrom>
              <a:clrTo>
                <a:srgbClr val="FFFFFF">
                  <a:alpha val="0"/>
                </a:srgbClr>
              </a:clrTo>
            </a:clrChange>
          </a:blip>
          <a:stretch>
            <a:fillRect/>
          </a:stretch>
        </p:blipFill>
        <p:spPr>
          <a:xfrm>
            <a:off x="7643834" y="5072074"/>
            <a:ext cx="1643074" cy="1643074"/>
          </a:xfrm>
          <a:prstGeom prst="rect">
            <a:avLst/>
          </a:prstGeom>
        </p:spPr>
      </p:pic>
      <p:pic>
        <p:nvPicPr>
          <p:cNvPr id="33" name="Рисунок 32" descr="16 18.jpg"/>
          <p:cNvPicPr>
            <a:picLocks noChangeAspect="1"/>
          </p:cNvPicPr>
          <p:nvPr/>
        </p:nvPicPr>
        <p:blipFill>
          <a:blip r:embed="rId21"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2" cstate="print"/>
          <a:stretch>
            <a:fillRect/>
          </a:stretch>
        </p:blipFill>
        <p:spPr>
          <a:xfrm rot="18089480">
            <a:off x="8200816" y="-170169"/>
            <a:ext cx="806947" cy="12556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2844" y="1"/>
            <a:ext cx="8786874" cy="428604"/>
            <a:chOff x="0" y="0"/>
            <a:chExt cx="9144000" cy="622205"/>
          </a:xfrm>
        </p:grpSpPr>
        <p:pic>
          <p:nvPicPr>
            <p:cNvPr id="3" name="Рисунок 2"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4" name="Рисунок 3" descr="456008.jpg"/>
            <p:cNvPicPr>
              <a:picLocks noChangeAspect="1"/>
            </p:cNvPicPr>
            <p:nvPr/>
          </p:nvPicPr>
          <p:blipFill>
            <a:blip r:embed="rId3"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5" name="Рисунок 4" descr="456008.jpg"/>
            <p:cNvPicPr>
              <a:picLocks noChangeAspect="1"/>
            </p:cNvPicPr>
            <p:nvPr/>
          </p:nvPicPr>
          <p:blipFill>
            <a:blip r:embed="rId4"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6" name="Рисунок 5" descr="456008.jpg"/>
            <p:cNvPicPr>
              <a:picLocks noChangeAspect="1"/>
            </p:cNvPicPr>
            <p:nvPr/>
          </p:nvPicPr>
          <p:blipFill>
            <a:blip r:embed="rId5"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7" name="Рисунок 6"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8" name="Рисунок 7" descr="456008.jpg"/>
            <p:cNvPicPr>
              <a:picLocks noChangeAspect="1"/>
            </p:cNvPicPr>
            <p:nvPr/>
          </p:nvPicPr>
          <p:blipFill>
            <a:blip r:embed="rId2"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9" name="Группа 8"/>
          <p:cNvGrpSpPr/>
          <p:nvPr/>
        </p:nvGrpSpPr>
        <p:grpSpPr>
          <a:xfrm rot="10800000">
            <a:off x="142844" y="6357957"/>
            <a:ext cx="8858280" cy="500042"/>
            <a:chOff x="0" y="0"/>
            <a:chExt cx="9144000" cy="622205"/>
          </a:xfrm>
        </p:grpSpPr>
        <p:pic>
          <p:nvPicPr>
            <p:cNvPr id="10" name="Рисунок 9"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4857752" y="0"/>
              <a:ext cx="1714512" cy="622205"/>
            </a:xfrm>
            <a:prstGeom prst="rect">
              <a:avLst/>
            </a:prstGeom>
          </p:spPr>
        </p:pic>
        <p:pic>
          <p:nvPicPr>
            <p:cNvPr id="11" name="Рисунок 10" descr="456008.jpg"/>
            <p:cNvPicPr>
              <a:picLocks noChangeAspect="1"/>
            </p:cNvPicPr>
            <p:nvPr/>
          </p:nvPicPr>
          <p:blipFill>
            <a:blip r:embed="rId7" cstate="email">
              <a:clrChange>
                <a:clrFrom>
                  <a:srgbClr val="FFFFFF"/>
                </a:clrFrom>
                <a:clrTo>
                  <a:srgbClr val="FFFFFF">
                    <a:alpha val="0"/>
                  </a:srgbClr>
                </a:clrTo>
              </a:clrChange>
              <a:lum bright="7000" contrast="-26000"/>
            </a:blip>
            <a:stretch>
              <a:fillRect/>
            </a:stretch>
          </p:blipFill>
          <p:spPr>
            <a:xfrm>
              <a:off x="3143240" y="0"/>
              <a:ext cx="1857388" cy="622205"/>
            </a:xfrm>
            <a:prstGeom prst="rect">
              <a:avLst/>
            </a:prstGeom>
          </p:spPr>
        </p:pic>
        <p:pic>
          <p:nvPicPr>
            <p:cNvPr id="12" name="Рисунок 11" descr="456008.jpg"/>
            <p:cNvPicPr>
              <a:picLocks noChangeAspect="1"/>
            </p:cNvPicPr>
            <p:nvPr/>
          </p:nvPicPr>
          <p:blipFill>
            <a:blip r:embed="rId8" cstate="email">
              <a:clrChange>
                <a:clrFrom>
                  <a:srgbClr val="FFFFFF"/>
                </a:clrFrom>
                <a:clrTo>
                  <a:srgbClr val="FFFFFF">
                    <a:alpha val="0"/>
                  </a:srgbClr>
                </a:clrTo>
              </a:clrChange>
              <a:lum bright="7000" contrast="-26000"/>
            </a:blip>
            <a:stretch>
              <a:fillRect/>
            </a:stretch>
          </p:blipFill>
          <p:spPr>
            <a:xfrm>
              <a:off x="6429388" y="0"/>
              <a:ext cx="1428760" cy="622205"/>
            </a:xfrm>
            <a:prstGeom prst="rect">
              <a:avLst/>
            </a:prstGeom>
          </p:spPr>
        </p:pic>
        <p:pic>
          <p:nvPicPr>
            <p:cNvPr id="13" name="Рисунок 12" descr="456008.jpg"/>
            <p:cNvPicPr>
              <a:picLocks noChangeAspect="1"/>
            </p:cNvPicPr>
            <p:nvPr/>
          </p:nvPicPr>
          <p:blipFill>
            <a:blip r:embed="rId9" cstate="email">
              <a:clrChange>
                <a:clrFrom>
                  <a:srgbClr val="FFFFFF"/>
                </a:clrFrom>
                <a:clrTo>
                  <a:srgbClr val="FFFFFF">
                    <a:alpha val="0"/>
                  </a:srgbClr>
                </a:clrTo>
              </a:clrChange>
              <a:lum bright="7000" contrast="-26000"/>
            </a:blip>
            <a:stretch>
              <a:fillRect/>
            </a:stretch>
          </p:blipFill>
          <p:spPr>
            <a:xfrm>
              <a:off x="7786710" y="0"/>
              <a:ext cx="1357290" cy="622205"/>
            </a:xfrm>
            <a:prstGeom prst="rect">
              <a:avLst/>
            </a:prstGeom>
          </p:spPr>
        </p:pic>
        <p:pic>
          <p:nvPicPr>
            <p:cNvPr id="14" name="Рисунок 13"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1571604" y="0"/>
              <a:ext cx="1714512" cy="622205"/>
            </a:xfrm>
            <a:prstGeom prst="rect">
              <a:avLst/>
            </a:prstGeom>
          </p:spPr>
        </p:pic>
        <p:pic>
          <p:nvPicPr>
            <p:cNvPr id="15" name="Рисунок 14" descr="456008.jpg"/>
            <p:cNvPicPr>
              <a:picLocks noChangeAspect="1"/>
            </p:cNvPicPr>
            <p:nvPr/>
          </p:nvPicPr>
          <p:blipFill>
            <a:blip r:embed="rId6" cstate="email">
              <a:clrChange>
                <a:clrFrom>
                  <a:srgbClr val="FFFFFF"/>
                </a:clrFrom>
                <a:clrTo>
                  <a:srgbClr val="FFFFFF">
                    <a:alpha val="0"/>
                  </a:srgbClr>
                </a:clrTo>
              </a:clrChange>
              <a:lum bright="7000" contrast="-26000"/>
            </a:blip>
            <a:stretch>
              <a:fillRect/>
            </a:stretch>
          </p:blipFill>
          <p:spPr>
            <a:xfrm>
              <a:off x="0" y="0"/>
              <a:ext cx="1714480" cy="622205"/>
            </a:xfrm>
            <a:prstGeom prst="rect">
              <a:avLst/>
            </a:prstGeom>
          </p:spPr>
        </p:pic>
      </p:grpSp>
      <p:grpSp>
        <p:nvGrpSpPr>
          <p:cNvPr id="16" name="Группа 15"/>
          <p:cNvGrpSpPr/>
          <p:nvPr/>
        </p:nvGrpSpPr>
        <p:grpSpPr>
          <a:xfrm>
            <a:off x="1" y="214290"/>
            <a:ext cx="357158" cy="6506446"/>
            <a:chOff x="0" y="357168"/>
            <a:chExt cx="571475" cy="6363568"/>
          </a:xfrm>
        </p:grpSpPr>
        <p:pic>
          <p:nvPicPr>
            <p:cNvPr id="17" name="Рисунок 16" descr="456008.jpg"/>
            <p:cNvPicPr>
              <a:picLocks noChangeAspect="1"/>
            </p:cNvPicPr>
            <p:nvPr/>
          </p:nvPicPr>
          <p:blipFill>
            <a:blip r:embed="rId10"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18" name="Рисунок 17" descr="456008.jpg"/>
            <p:cNvPicPr>
              <a:picLocks noChangeAspect="1"/>
            </p:cNvPicPr>
            <p:nvPr/>
          </p:nvPicPr>
          <p:blipFill>
            <a:blip r:embed="rId11"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19" name="Рисунок 18" descr="456008.jpg"/>
            <p:cNvPicPr>
              <a:picLocks noChangeAspect="1"/>
            </p:cNvPicPr>
            <p:nvPr/>
          </p:nvPicPr>
          <p:blipFill>
            <a:blip r:embed="rId12"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0" name="Рисунок 19" descr="456008.jpg"/>
            <p:cNvPicPr>
              <a:picLocks noChangeAspect="1"/>
            </p:cNvPicPr>
            <p:nvPr/>
          </p:nvPicPr>
          <p:blipFill>
            <a:blip r:embed="rId13"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grpSp>
        <p:nvGrpSpPr>
          <p:cNvPr id="21" name="Группа 20"/>
          <p:cNvGrpSpPr/>
          <p:nvPr/>
        </p:nvGrpSpPr>
        <p:grpSpPr>
          <a:xfrm rot="10800000">
            <a:off x="8715403" y="214290"/>
            <a:ext cx="428596" cy="6363568"/>
            <a:chOff x="0" y="357168"/>
            <a:chExt cx="571475" cy="6363568"/>
          </a:xfrm>
        </p:grpSpPr>
        <p:pic>
          <p:nvPicPr>
            <p:cNvPr id="22" name="Рисунок 21" descr="456008.jpg"/>
            <p:cNvPicPr>
              <a:picLocks noChangeAspect="1"/>
            </p:cNvPicPr>
            <p:nvPr/>
          </p:nvPicPr>
          <p:blipFill>
            <a:blip r:embed="rId14" cstate="email">
              <a:clrChange>
                <a:clrFrom>
                  <a:srgbClr val="FFFFFF"/>
                </a:clrFrom>
                <a:clrTo>
                  <a:srgbClr val="FFFFFF">
                    <a:alpha val="0"/>
                  </a:srgbClr>
                </a:clrTo>
              </a:clrChange>
              <a:lum bright="7000" contrast="-26000"/>
            </a:blip>
            <a:stretch>
              <a:fillRect/>
            </a:stretch>
          </p:blipFill>
          <p:spPr>
            <a:xfrm rot="16200000">
              <a:off x="-610035" y="5539230"/>
              <a:ext cx="1791541" cy="571471"/>
            </a:xfrm>
            <a:prstGeom prst="rect">
              <a:avLst/>
            </a:prstGeom>
          </p:spPr>
        </p:pic>
        <p:pic>
          <p:nvPicPr>
            <p:cNvPr id="23" name="Рисунок 22" descr="456008.jpg"/>
            <p:cNvPicPr>
              <a:picLocks noChangeAspect="1"/>
            </p:cNvPicPr>
            <p:nvPr/>
          </p:nvPicPr>
          <p:blipFill>
            <a:blip r:embed="rId15" cstate="email">
              <a:clrChange>
                <a:clrFrom>
                  <a:srgbClr val="FFFFFF"/>
                </a:clrFrom>
                <a:clrTo>
                  <a:srgbClr val="FFFFFF">
                    <a:alpha val="0"/>
                  </a:srgbClr>
                </a:clrTo>
              </a:clrChange>
              <a:lum bright="7000" contrast="-26000"/>
            </a:blip>
            <a:stretch>
              <a:fillRect/>
            </a:stretch>
          </p:blipFill>
          <p:spPr>
            <a:xfrm rot="16200000">
              <a:off x="-532453" y="889624"/>
              <a:ext cx="1636384" cy="571471"/>
            </a:xfrm>
            <a:prstGeom prst="rect">
              <a:avLst/>
            </a:prstGeom>
          </p:spPr>
        </p:pic>
        <p:pic>
          <p:nvPicPr>
            <p:cNvPr id="24" name="Рисунок 23" descr="456008.jpg"/>
            <p:cNvPicPr>
              <a:picLocks noChangeAspect="1"/>
            </p:cNvPicPr>
            <p:nvPr/>
          </p:nvPicPr>
          <p:blipFill>
            <a:blip r:embed="rId16" cstate="email">
              <a:clrChange>
                <a:clrFrom>
                  <a:srgbClr val="FFFFFF"/>
                </a:clrFrom>
                <a:clrTo>
                  <a:srgbClr val="FFFFFF">
                    <a:alpha val="0"/>
                  </a:srgbClr>
                </a:clrTo>
              </a:clrChange>
              <a:lum bright="7000" contrast="-26000"/>
            </a:blip>
            <a:stretch>
              <a:fillRect/>
            </a:stretch>
          </p:blipFill>
          <p:spPr>
            <a:xfrm rot="16200000">
              <a:off x="-560363" y="3917925"/>
              <a:ext cx="1692197" cy="571471"/>
            </a:xfrm>
            <a:prstGeom prst="rect">
              <a:avLst/>
            </a:prstGeom>
          </p:spPr>
        </p:pic>
        <p:pic>
          <p:nvPicPr>
            <p:cNvPr id="25" name="Рисунок 24" descr="456008.jpg"/>
            <p:cNvPicPr>
              <a:picLocks noChangeAspect="1"/>
            </p:cNvPicPr>
            <p:nvPr/>
          </p:nvPicPr>
          <p:blipFill>
            <a:blip r:embed="rId17" cstate="email">
              <a:clrChange>
                <a:clrFrom>
                  <a:srgbClr val="FFFFFF"/>
                </a:clrFrom>
                <a:clrTo>
                  <a:srgbClr val="FFFFFF">
                    <a:alpha val="0"/>
                  </a:srgbClr>
                </a:clrTo>
              </a:clrChange>
              <a:lum bright="7000" contrast="-26000"/>
            </a:blip>
            <a:stretch>
              <a:fillRect/>
            </a:stretch>
          </p:blipFill>
          <p:spPr>
            <a:xfrm rot="16200000">
              <a:off x="-631786" y="2346279"/>
              <a:ext cx="1835050" cy="571472"/>
            </a:xfrm>
            <a:prstGeom prst="rect">
              <a:avLst/>
            </a:prstGeom>
          </p:spPr>
        </p:pic>
      </p:grpSp>
      <p:pic>
        <p:nvPicPr>
          <p:cNvPr id="26" name="Рисунок 25" descr="2e65ee71f296.png"/>
          <p:cNvPicPr>
            <a:picLocks noChangeAspect="1"/>
          </p:cNvPicPr>
          <p:nvPr/>
        </p:nvPicPr>
        <p:blipFill>
          <a:blip r:embed="rId18" cstate="email">
            <a:lum contrast="6000"/>
          </a:blip>
          <a:srcRect/>
          <a:stretch>
            <a:fillRect/>
          </a:stretch>
        </p:blipFill>
        <p:spPr>
          <a:xfrm>
            <a:off x="-142908" y="5643578"/>
            <a:ext cx="1227429" cy="1214422"/>
          </a:xfrm>
          <a:prstGeom prst="rect">
            <a:avLst/>
          </a:prstGeom>
        </p:spPr>
      </p:pic>
      <p:pic>
        <p:nvPicPr>
          <p:cNvPr id="29" name="Рисунок 28" descr="56867c6bd927t.jpg"/>
          <p:cNvPicPr>
            <a:picLocks noChangeAspect="1"/>
          </p:cNvPicPr>
          <p:nvPr/>
        </p:nvPicPr>
        <p:blipFill>
          <a:blip r:embed="rId19" cstate="email">
            <a:clrChange>
              <a:clrFrom>
                <a:srgbClr val="FFFFFF"/>
              </a:clrFrom>
              <a:clrTo>
                <a:srgbClr val="FFFFFF">
                  <a:alpha val="0"/>
                </a:srgbClr>
              </a:clrTo>
            </a:clrChange>
          </a:blip>
          <a:stretch>
            <a:fillRect/>
          </a:stretch>
        </p:blipFill>
        <p:spPr>
          <a:xfrm>
            <a:off x="7643834" y="5072074"/>
            <a:ext cx="1643074" cy="1643074"/>
          </a:xfrm>
          <a:prstGeom prst="rect">
            <a:avLst/>
          </a:prstGeom>
        </p:spPr>
      </p:pic>
      <p:pic>
        <p:nvPicPr>
          <p:cNvPr id="33" name="Рисунок 32" descr="16 18.jpg"/>
          <p:cNvPicPr>
            <a:picLocks noChangeAspect="1"/>
          </p:cNvPicPr>
          <p:nvPr/>
        </p:nvPicPr>
        <p:blipFill>
          <a:blip r:embed="rId20" cstate="email">
            <a:clrChange>
              <a:clrFrom>
                <a:srgbClr val="FFFFFF"/>
              </a:clrFrom>
              <a:clrTo>
                <a:srgbClr val="FFFFFF">
                  <a:alpha val="0"/>
                </a:srgbClr>
              </a:clrTo>
            </a:clrChange>
          </a:blip>
          <a:stretch>
            <a:fillRect/>
          </a:stretch>
        </p:blipFill>
        <p:spPr>
          <a:xfrm rot="3077843">
            <a:off x="-37605" y="106812"/>
            <a:ext cx="1000132" cy="750099"/>
          </a:xfrm>
          <a:prstGeom prst="rect">
            <a:avLst/>
          </a:prstGeom>
        </p:spPr>
      </p:pic>
      <p:pic>
        <p:nvPicPr>
          <p:cNvPr id="35" name="Рисунок 34" descr="205066-2013-03-31-animacionnye-kartinki-55.gif"/>
          <p:cNvPicPr>
            <a:picLocks noChangeAspect="1"/>
          </p:cNvPicPr>
          <p:nvPr/>
        </p:nvPicPr>
        <p:blipFill>
          <a:blip r:embed="rId21" cstate="print"/>
          <a:stretch>
            <a:fillRect/>
          </a:stretch>
        </p:blipFill>
        <p:spPr>
          <a:xfrm rot="18089480">
            <a:off x="8200816" y="-170169"/>
            <a:ext cx="806947" cy="1255698"/>
          </a:xfrm>
          <a:prstGeom prst="rect">
            <a:avLst/>
          </a:prstGeom>
        </p:spPr>
      </p:pic>
      <p:pic>
        <p:nvPicPr>
          <p:cNvPr id="32" name="Рисунок 31" descr="RSCN3009.JPG"/>
          <p:cNvPicPr>
            <a:picLocks noChangeAspect="1"/>
          </p:cNvPicPr>
          <p:nvPr/>
        </p:nvPicPr>
        <p:blipFill>
          <a:blip r:embed="rId22" cstate="email"/>
          <a:srcRect/>
          <a:stretch>
            <a:fillRect/>
          </a:stretch>
        </p:blipFill>
        <p:spPr>
          <a:xfrm>
            <a:off x="5143504" y="2857496"/>
            <a:ext cx="2928958" cy="3286148"/>
          </a:xfrm>
          <a:prstGeom prst="rect">
            <a:avLst/>
          </a:prstGeom>
          <a:ln>
            <a:noFill/>
          </a:ln>
          <a:effectLst>
            <a:softEdge rad="112500"/>
          </a:effectLst>
        </p:spPr>
      </p:pic>
      <p:sp>
        <p:nvSpPr>
          <p:cNvPr id="108" name="Скругленный прямоугольник 107"/>
          <p:cNvSpPr/>
          <p:nvPr/>
        </p:nvSpPr>
        <p:spPr>
          <a:xfrm>
            <a:off x="3571868" y="2357430"/>
            <a:ext cx="2071702" cy="642942"/>
          </a:xfrm>
          <a:prstGeom prst="roundRect">
            <a:avLst>
              <a:gd name="adj" fmla="val 50000"/>
            </a:avLst>
          </a:prstGeom>
          <a:solidFill>
            <a:srgbClr val="D64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Нетрадиционное рисование</a:t>
            </a:r>
            <a:endParaRPr lang="ru-RU" dirty="0"/>
          </a:p>
        </p:txBody>
      </p:sp>
      <p:sp>
        <p:nvSpPr>
          <p:cNvPr id="121" name="Скругленный прямоугольник 120"/>
          <p:cNvSpPr/>
          <p:nvPr/>
        </p:nvSpPr>
        <p:spPr>
          <a:xfrm>
            <a:off x="6072198" y="500042"/>
            <a:ext cx="2286016" cy="7858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Обогащение словарного запаса</a:t>
            </a:r>
            <a:endParaRPr lang="ru-RU" sz="1600" dirty="0"/>
          </a:p>
        </p:txBody>
      </p:sp>
      <p:sp>
        <p:nvSpPr>
          <p:cNvPr id="122" name="Скругленный прямоугольник 121"/>
          <p:cNvSpPr/>
          <p:nvPr/>
        </p:nvSpPr>
        <p:spPr>
          <a:xfrm>
            <a:off x="4929190" y="1428736"/>
            <a:ext cx="2286016" cy="7858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Познавательно – исследовательская деятельность</a:t>
            </a:r>
            <a:endParaRPr lang="ru-RU" sz="1600" dirty="0"/>
          </a:p>
        </p:txBody>
      </p:sp>
      <p:sp>
        <p:nvSpPr>
          <p:cNvPr id="123" name="Скругленный прямоугольник 122"/>
          <p:cNvSpPr/>
          <p:nvPr/>
        </p:nvSpPr>
        <p:spPr>
          <a:xfrm>
            <a:off x="3571868" y="500042"/>
            <a:ext cx="2286016" cy="785818"/>
          </a:xfrm>
          <a:prstGeom prst="roundRect">
            <a:avLst/>
          </a:prstGeom>
          <a:solidFill>
            <a:srgbClr val="E78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Развитие мелкой моторики</a:t>
            </a:r>
            <a:endParaRPr lang="ru-RU" dirty="0"/>
          </a:p>
        </p:txBody>
      </p:sp>
      <p:sp>
        <p:nvSpPr>
          <p:cNvPr id="124" name="Скругленный прямоугольник 123"/>
          <p:cNvSpPr/>
          <p:nvPr/>
        </p:nvSpPr>
        <p:spPr>
          <a:xfrm>
            <a:off x="2214546" y="1428736"/>
            <a:ext cx="2286016" cy="7858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Развитие эстетического вкуса</a:t>
            </a:r>
            <a:endParaRPr lang="ru-RU" dirty="0"/>
          </a:p>
        </p:txBody>
      </p:sp>
      <p:sp>
        <p:nvSpPr>
          <p:cNvPr id="125" name="Скругленный прямоугольник 124"/>
          <p:cNvSpPr/>
          <p:nvPr/>
        </p:nvSpPr>
        <p:spPr>
          <a:xfrm>
            <a:off x="1000100" y="500042"/>
            <a:ext cx="2286016" cy="7858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Фантазия</a:t>
            </a:r>
          </a:p>
          <a:p>
            <a:pPr algn="ctr"/>
            <a:r>
              <a:rPr lang="ru-RU" dirty="0" smtClean="0"/>
              <a:t>Память</a:t>
            </a:r>
          </a:p>
          <a:p>
            <a:pPr algn="ctr"/>
            <a:r>
              <a:rPr lang="ru-RU" dirty="0" smtClean="0"/>
              <a:t>Самостоятельность</a:t>
            </a:r>
          </a:p>
        </p:txBody>
      </p:sp>
      <p:pic>
        <p:nvPicPr>
          <p:cNvPr id="40" name="Рисунок 39" descr="DSCN3055.JPG"/>
          <p:cNvPicPr>
            <a:picLocks noChangeAspect="1"/>
          </p:cNvPicPr>
          <p:nvPr/>
        </p:nvPicPr>
        <p:blipFill>
          <a:blip r:embed="rId23" cstate="email"/>
          <a:stretch>
            <a:fillRect/>
          </a:stretch>
        </p:blipFill>
        <p:spPr>
          <a:xfrm>
            <a:off x="785786" y="2928934"/>
            <a:ext cx="4381531" cy="3286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2780</TotalTime>
  <Words>335</Words>
  <PresentationFormat>Экран (4:3)</PresentationFormat>
  <Paragraphs>66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Айдар</dc:creator>
  <cp:lastModifiedBy>Айдар</cp:lastModifiedBy>
  <cp:revision>252</cp:revision>
  <dcterms:created xsi:type="dcterms:W3CDTF">2013-11-29T13:55:37Z</dcterms:created>
  <dcterms:modified xsi:type="dcterms:W3CDTF">2014-01-16T19:47:20Z</dcterms:modified>
</cp:coreProperties>
</file>