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BC4F8-7136-4FCA-AA19-B24FB791C6CE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4F377C4-5837-4BA1-9C5C-90BAA1F570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BC4F8-7136-4FCA-AA19-B24FB791C6CE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77C4-5837-4BA1-9C5C-90BAA1F570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BC4F8-7136-4FCA-AA19-B24FB791C6CE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77C4-5837-4BA1-9C5C-90BAA1F570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BC4F8-7136-4FCA-AA19-B24FB791C6CE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4F377C4-5837-4BA1-9C5C-90BAA1F570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BC4F8-7136-4FCA-AA19-B24FB791C6CE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77C4-5837-4BA1-9C5C-90BAA1F570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BC4F8-7136-4FCA-AA19-B24FB791C6CE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77C4-5837-4BA1-9C5C-90BAA1F570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BC4F8-7136-4FCA-AA19-B24FB791C6CE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4F377C4-5837-4BA1-9C5C-90BAA1F570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BC4F8-7136-4FCA-AA19-B24FB791C6CE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77C4-5837-4BA1-9C5C-90BAA1F570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BC4F8-7136-4FCA-AA19-B24FB791C6CE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77C4-5837-4BA1-9C5C-90BAA1F570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BC4F8-7136-4FCA-AA19-B24FB791C6CE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77C4-5837-4BA1-9C5C-90BAA1F570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BC4F8-7136-4FCA-AA19-B24FB791C6CE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77C4-5837-4BA1-9C5C-90BAA1F570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8BC4F8-7136-4FCA-AA19-B24FB791C6CE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4F377C4-5837-4BA1-9C5C-90BAA1F570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egul.livejournal.com/113122.htm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492896"/>
            <a:ext cx="8458200" cy="172819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hlinkClick r:id="rId2"/>
              </a:rPr>
              <a:t>         ПЕРВЫЙ СНЕГ.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                                   </a:t>
            </a:r>
            <a:r>
              <a:rPr lang="ru-RU" b="1" dirty="0" smtClean="0">
                <a:hlinkClick r:id="rId2"/>
              </a:rPr>
              <a:t>ЗИМА В ЖИВОПИСИ.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5157192"/>
            <a:ext cx="3475112" cy="144016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Выполнила </a:t>
            </a:r>
            <a:r>
              <a:rPr lang="ru-RU" dirty="0" smtClean="0"/>
              <a:t>воспитатель МБДОУ №26</a:t>
            </a:r>
            <a:endParaRPr lang="ru-RU" dirty="0" smtClean="0"/>
          </a:p>
          <a:p>
            <a:r>
              <a:rPr lang="ru-RU" dirty="0" smtClean="0"/>
              <a:t>Скитер М.А.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Первый снег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3187080" cy="504319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Звёзды на небе, как свечки,</a:t>
            </a:r>
            <a:br>
              <a:rPr lang="ru-RU" dirty="0" smtClean="0"/>
            </a:br>
            <a:r>
              <a:rPr lang="ru-RU" dirty="0" smtClean="0"/>
              <a:t>Лунный свет сползает вниз</a:t>
            </a:r>
            <a:br>
              <a:rPr lang="ru-RU" dirty="0" smtClean="0"/>
            </a:br>
            <a:r>
              <a:rPr lang="ru-RU" dirty="0" smtClean="0"/>
              <a:t>И ложится паутинкой</a:t>
            </a:r>
            <a:br>
              <a:rPr lang="ru-RU" dirty="0" smtClean="0"/>
            </a:br>
            <a:r>
              <a:rPr lang="ru-RU" dirty="0" smtClean="0"/>
              <a:t>На заснеженный карниз.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 вокруг карниза лужи,</a:t>
            </a:r>
            <a:br>
              <a:rPr lang="ru-RU" dirty="0" smtClean="0"/>
            </a:br>
            <a:r>
              <a:rPr lang="ru-RU" dirty="0" smtClean="0"/>
              <a:t>Но пока ещё нет стужи,</a:t>
            </a:r>
            <a:br>
              <a:rPr lang="ru-RU" dirty="0" smtClean="0"/>
            </a:br>
            <a:r>
              <a:rPr lang="ru-RU" dirty="0" smtClean="0"/>
              <a:t>Только лёгкий холодок</a:t>
            </a:r>
            <a:br>
              <a:rPr lang="ru-RU" dirty="0" smtClean="0"/>
            </a:br>
            <a:r>
              <a:rPr lang="ru-RU" dirty="0" smtClean="0"/>
              <a:t>Трогает рукой висок.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Кружат белые снежинки</a:t>
            </a:r>
            <a:br>
              <a:rPr lang="ru-RU" dirty="0" smtClean="0"/>
            </a:br>
            <a:r>
              <a:rPr lang="ru-RU" dirty="0" smtClean="0"/>
              <a:t>На дорогах, во дворе,</a:t>
            </a:r>
            <a:br>
              <a:rPr lang="ru-RU" dirty="0" smtClean="0"/>
            </a:br>
            <a:r>
              <a:rPr lang="ru-RU" dirty="0" smtClean="0"/>
              <a:t>Даже чуть светлее стало</a:t>
            </a:r>
            <a:br>
              <a:rPr lang="ru-RU" dirty="0" smtClean="0"/>
            </a:br>
            <a:r>
              <a:rPr lang="ru-RU" dirty="0" smtClean="0"/>
              <a:t>От их света на земле.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Серебрится снег пушистый,</a:t>
            </a:r>
            <a:br>
              <a:rPr lang="ru-RU" dirty="0" smtClean="0"/>
            </a:br>
            <a:r>
              <a:rPr lang="ru-RU" dirty="0" smtClean="0"/>
              <a:t>Всё вокруг, словно во сне.</a:t>
            </a:r>
            <a:br>
              <a:rPr lang="ru-RU" dirty="0" smtClean="0"/>
            </a:br>
            <a:r>
              <a:rPr lang="ru-RU" dirty="0" smtClean="0"/>
              <a:t>Как красиво и уютно</a:t>
            </a:r>
            <a:br>
              <a:rPr lang="ru-RU" dirty="0" smtClean="0"/>
            </a:br>
            <a:r>
              <a:rPr lang="ru-RU" dirty="0" smtClean="0"/>
              <a:t>В снегом застланной стране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Может, завтра лютый холод</a:t>
            </a:r>
            <a:br>
              <a:rPr lang="ru-RU" dirty="0" smtClean="0"/>
            </a:br>
            <a:r>
              <a:rPr lang="ru-RU" dirty="0" smtClean="0"/>
              <a:t>Обожжёт, виски и нос,</a:t>
            </a:r>
            <a:br>
              <a:rPr lang="ru-RU" dirty="0" smtClean="0"/>
            </a:br>
            <a:r>
              <a:rPr lang="ru-RU" dirty="0" smtClean="0"/>
              <a:t>А сегодня снег пушистый</a:t>
            </a:r>
            <a:br>
              <a:rPr lang="ru-RU" dirty="0" smtClean="0"/>
            </a:br>
            <a:r>
              <a:rPr lang="ru-RU" dirty="0" smtClean="0"/>
              <a:t>Красоту с собой принёс.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4437112"/>
            <a:ext cx="3555504" cy="217971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Аркадий Александрович Пластов (1893-1972) Первый снег. 1946 г.</a:t>
            </a:r>
            <a:endParaRPr lang="ru-RU" sz="2400" dirty="0"/>
          </a:p>
        </p:txBody>
      </p:sp>
      <p:pic>
        <p:nvPicPr>
          <p:cNvPr id="1026" name="Picture 2" descr="http://i7.pixs.ru/storage/1/8/5/ArkadiyAle_2229150_99811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5076056" cy="63619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19800"/>
            <a:ext cx="8686800" cy="838200"/>
          </a:xfrm>
        </p:spPr>
        <p:txBody>
          <a:bodyPr>
            <a:noAutofit/>
          </a:bodyPr>
          <a:lstStyle/>
          <a:p>
            <a:r>
              <a:rPr lang="ru-RU" sz="2800" dirty="0" smtClean="0"/>
              <a:t>Сергей Андреевич </a:t>
            </a:r>
            <a:r>
              <a:rPr lang="ru-RU" sz="2800" dirty="0" err="1" smtClean="0"/>
              <a:t>Тутунов</a:t>
            </a:r>
            <a:r>
              <a:rPr lang="ru-RU" sz="2800" dirty="0" smtClean="0"/>
              <a:t> (1925-1998) Зима пришла. Детство. 1960 г</a:t>
            </a:r>
            <a:endParaRPr lang="ru-RU" sz="2800" dirty="0"/>
          </a:p>
        </p:txBody>
      </p:sp>
      <p:pic>
        <p:nvPicPr>
          <p:cNvPr id="27650" name="Picture 2" descr="http://img.pixs.ru/storage/2/3/0/SergeyAndr_5242382_99812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7620000" cy="5610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19800"/>
            <a:ext cx="8686800" cy="8382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Игорь Александрович Попов (род. 1927) Первый снег.</a:t>
            </a:r>
            <a:endParaRPr lang="ru-RU" sz="2400" dirty="0"/>
          </a:p>
        </p:txBody>
      </p:sp>
      <p:pic>
        <p:nvPicPr>
          <p:cNvPr id="29698" name="Picture 2" descr="http://i7.pixs.ru/storage/2/8/1/IgorAleksa_3105670_99812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7620000" cy="6067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Первый снег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1554162"/>
            <a:ext cx="5184576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Запорошило, </a:t>
            </a:r>
            <a:r>
              <a:rPr lang="ru-RU" dirty="0" err="1" smtClean="0"/>
              <a:t>заснежило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Нежно, ласково, бережно.</a:t>
            </a:r>
            <a:br>
              <a:rPr lang="ru-RU" dirty="0" smtClean="0"/>
            </a:br>
            <a:r>
              <a:rPr lang="ru-RU" dirty="0" smtClean="0"/>
              <a:t>Утром смотрю в окно:</a:t>
            </a:r>
            <a:br>
              <a:rPr lang="ru-RU" dirty="0" smtClean="0"/>
            </a:br>
            <a:r>
              <a:rPr lang="ru-RU" dirty="0" smtClean="0"/>
              <a:t>Всюду белым-бело.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Забрезжил рассвет далёкий</a:t>
            </a:r>
            <a:br>
              <a:rPr lang="ru-RU" dirty="0" smtClean="0"/>
            </a:br>
            <a:r>
              <a:rPr lang="ru-RU" dirty="0" smtClean="0"/>
              <a:t>Не грустно, не одиноко,</a:t>
            </a:r>
            <a:br>
              <a:rPr lang="ru-RU" dirty="0" smtClean="0"/>
            </a:br>
            <a:r>
              <a:rPr lang="ru-RU" dirty="0" smtClean="0"/>
              <a:t>Лучом коснулся берёзы,</a:t>
            </a:r>
            <a:br>
              <a:rPr lang="ru-RU" dirty="0" smtClean="0"/>
            </a:br>
            <a:r>
              <a:rPr lang="ru-RU" dirty="0" smtClean="0"/>
              <a:t>И затрещали морозы.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Но нет, не злые, не крепкие,</a:t>
            </a:r>
            <a:br>
              <a:rPr lang="ru-RU" dirty="0" smtClean="0"/>
            </a:br>
            <a:r>
              <a:rPr lang="ru-RU" dirty="0" smtClean="0"/>
              <a:t>Это лишь первые, цепкие.</a:t>
            </a:r>
            <a:br>
              <a:rPr lang="ru-RU" dirty="0" smtClean="0"/>
            </a:br>
            <a:r>
              <a:rPr lang="ru-RU" dirty="0" smtClean="0"/>
              <a:t>Снежок не растаял бы первый.</a:t>
            </a:r>
            <a:br>
              <a:rPr lang="ru-RU" dirty="0" smtClean="0"/>
            </a:br>
            <a:r>
              <a:rPr lang="ru-RU" dirty="0" smtClean="0"/>
              <a:t>Пусть вдохновит на шедевры!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Татьяна </a:t>
            </a:r>
            <a:r>
              <a:rPr lang="ru-RU" dirty="0" err="1" smtClean="0"/>
              <a:t>Дюльгер</a:t>
            </a:r>
            <a:endParaRPr lang="ru-RU" dirty="0"/>
          </a:p>
        </p:txBody>
      </p:sp>
      <p:pic>
        <p:nvPicPr>
          <p:cNvPr id="30722" name="Picture 2" descr="http://img.pixs.ru/storage/3/0/9/NatalyaGen_2303660_99813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4654" y="2348880"/>
            <a:ext cx="4989345" cy="4509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332656"/>
            <a:ext cx="4499992" cy="6336704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Снежинка </a:t>
            </a:r>
          </a:p>
          <a:p>
            <a:r>
              <a:rPr lang="ru-RU" dirty="0" smtClean="0"/>
              <a:t>Хотел я снежинку</a:t>
            </a:r>
            <a:br>
              <a:rPr lang="ru-RU" dirty="0" smtClean="0"/>
            </a:br>
            <a:r>
              <a:rPr lang="ru-RU" dirty="0" smtClean="0"/>
              <a:t>Домой принести,</a:t>
            </a:r>
            <a:br>
              <a:rPr lang="ru-RU" dirty="0" smtClean="0"/>
            </a:br>
            <a:r>
              <a:rPr lang="ru-RU" dirty="0" smtClean="0"/>
              <a:t>Ее положил на ладонь,</a:t>
            </a:r>
            <a:br>
              <a:rPr lang="ru-RU" dirty="0" smtClean="0"/>
            </a:br>
            <a:r>
              <a:rPr lang="ru-RU" dirty="0" smtClean="0"/>
              <a:t>Она мне шепнула тихонько:</a:t>
            </a:r>
            <a:br>
              <a:rPr lang="ru-RU" dirty="0" smtClean="0"/>
            </a:br>
            <a:r>
              <a:rPr lang="ru-RU" dirty="0" smtClean="0"/>
              <a:t>"Прости,</a:t>
            </a:r>
            <a:br>
              <a:rPr lang="ru-RU" dirty="0" smtClean="0"/>
            </a:br>
            <a:r>
              <a:rPr lang="ru-RU" dirty="0" smtClean="0"/>
              <a:t>но лучше меня ты не тронь!"</a:t>
            </a:r>
          </a:p>
          <a:p>
            <a:r>
              <a:rPr lang="ru-RU" dirty="0" smtClean="0"/>
              <a:t>Как будто бы я</a:t>
            </a:r>
            <a:br>
              <a:rPr lang="ru-RU" dirty="0" smtClean="0"/>
            </a:br>
            <a:r>
              <a:rPr lang="ru-RU" dirty="0" smtClean="0"/>
              <a:t>Ничего не слыхал,</a:t>
            </a:r>
            <a:br>
              <a:rPr lang="ru-RU" dirty="0" smtClean="0"/>
            </a:br>
            <a:r>
              <a:rPr lang="ru-RU" dirty="0" smtClean="0"/>
              <a:t>Снежинку колючую нес,</a:t>
            </a:r>
            <a:br>
              <a:rPr lang="ru-RU" dirty="0" smtClean="0"/>
            </a:br>
            <a:r>
              <a:rPr lang="ru-RU" dirty="0" smtClean="0"/>
              <a:t>Она мне ладошку</a:t>
            </a:r>
            <a:br>
              <a:rPr lang="ru-RU" dirty="0" smtClean="0"/>
            </a:br>
            <a:r>
              <a:rPr lang="ru-RU" dirty="0" smtClean="0"/>
              <a:t>Кольнула слегка</a:t>
            </a:r>
            <a:br>
              <a:rPr lang="ru-RU" dirty="0" smtClean="0"/>
            </a:br>
            <a:r>
              <a:rPr lang="ru-RU" dirty="0" smtClean="0"/>
              <a:t>И сделалась</a:t>
            </a:r>
            <a:br>
              <a:rPr lang="ru-RU" dirty="0" smtClean="0"/>
            </a:br>
            <a:r>
              <a:rPr lang="ru-RU" dirty="0" smtClean="0"/>
              <a:t>Капелькой слез!</a:t>
            </a:r>
          </a:p>
          <a:p>
            <a:r>
              <a:rPr lang="ru-RU" dirty="0" smtClean="0"/>
              <a:t>Со снежной слезинкой</a:t>
            </a:r>
            <a:br>
              <a:rPr lang="ru-RU" dirty="0" smtClean="0"/>
            </a:br>
            <a:r>
              <a:rPr lang="ru-RU" dirty="0" smtClean="0"/>
              <a:t>Пришел я домой</a:t>
            </a:r>
            <a:br>
              <a:rPr lang="ru-RU" dirty="0" smtClean="0"/>
            </a:br>
            <a:r>
              <a:rPr lang="ru-RU" dirty="0" smtClean="0"/>
              <a:t>И долго потом горевал:</a:t>
            </a:r>
            <a:br>
              <a:rPr lang="ru-RU" dirty="0" smtClean="0"/>
            </a:br>
            <a:r>
              <a:rPr lang="ru-RU" dirty="0" smtClean="0"/>
              <a:t>Зачем согревал ее</a:t>
            </a:r>
            <a:br>
              <a:rPr lang="ru-RU" dirty="0" smtClean="0"/>
            </a:br>
            <a:r>
              <a:rPr lang="ru-RU" dirty="0" smtClean="0"/>
              <a:t>Снежной зимой,</a:t>
            </a:r>
            <a:br>
              <a:rPr lang="ru-RU" dirty="0" smtClean="0"/>
            </a:br>
            <a:r>
              <a:rPr lang="ru-RU" dirty="0" smtClean="0"/>
              <a:t>От снежных подруг оторвал?!</a:t>
            </a:r>
          </a:p>
          <a:p>
            <a:r>
              <a:rPr lang="ru-RU" sz="2900" b="1" dirty="0" smtClean="0"/>
              <a:t>                    Михаил Садовский</a:t>
            </a:r>
          </a:p>
          <a:p>
            <a:endParaRPr lang="ru-RU" dirty="0"/>
          </a:p>
        </p:txBody>
      </p:sp>
      <p:pic>
        <p:nvPicPr>
          <p:cNvPr id="31746" name="Picture 2" descr="http://i7.pixs.ru/storage/3/7/2/SvetlannaN_9514753_99813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4333815" cy="65527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6534834"/>
            <a:ext cx="5040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Светланна</a:t>
            </a:r>
            <a:r>
              <a:rPr lang="ru-RU" dirty="0" smtClean="0"/>
              <a:t> </a:t>
            </a:r>
            <a:r>
              <a:rPr lang="ru-RU" dirty="0" err="1" smtClean="0"/>
              <a:t>Нассырова</a:t>
            </a:r>
            <a:r>
              <a:rPr lang="ru-RU" dirty="0" smtClean="0"/>
              <a:t> Первый снег. 2000 г.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04800" y="260648"/>
            <a:ext cx="3115072" cy="640871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dirty="0" smtClean="0"/>
              <a:t>       </a:t>
            </a:r>
            <a:r>
              <a:rPr lang="ru-RU" sz="3800" dirty="0" smtClean="0"/>
              <a:t>Утром кот</a:t>
            </a:r>
            <a:br>
              <a:rPr lang="ru-RU" sz="3800" dirty="0" smtClean="0"/>
            </a:br>
            <a:r>
              <a:rPr lang="ru-RU" sz="3800" dirty="0" smtClean="0"/>
              <a:t>Принёс на лапах</a:t>
            </a:r>
            <a:br>
              <a:rPr lang="ru-RU" sz="3800" dirty="0" smtClean="0"/>
            </a:br>
            <a:r>
              <a:rPr lang="ru-RU" sz="3800" dirty="0" smtClean="0"/>
              <a:t>Первый снег!</a:t>
            </a:r>
            <a:br>
              <a:rPr lang="ru-RU" sz="3800" dirty="0" smtClean="0"/>
            </a:br>
            <a:r>
              <a:rPr lang="ru-RU" sz="3800" dirty="0" smtClean="0"/>
              <a:t>Первый снег!</a:t>
            </a:r>
            <a:br>
              <a:rPr lang="ru-RU" sz="3800" dirty="0" smtClean="0"/>
            </a:br>
            <a:r>
              <a:rPr lang="ru-RU" sz="3800" dirty="0" smtClean="0"/>
              <a:t>Он имеет</a:t>
            </a:r>
            <a:br>
              <a:rPr lang="ru-RU" sz="3800" dirty="0" smtClean="0"/>
            </a:br>
            <a:r>
              <a:rPr lang="ru-RU" sz="3800" dirty="0" smtClean="0"/>
              <a:t>Вкус и запах,</a:t>
            </a:r>
            <a:br>
              <a:rPr lang="ru-RU" sz="3800" dirty="0" smtClean="0"/>
            </a:br>
            <a:r>
              <a:rPr lang="ru-RU" sz="3800" dirty="0" smtClean="0"/>
              <a:t>Первый снег!</a:t>
            </a:r>
            <a:br>
              <a:rPr lang="ru-RU" sz="3800" dirty="0" smtClean="0"/>
            </a:br>
            <a:r>
              <a:rPr lang="ru-RU" sz="3800" dirty="0" smtClean="0"/>
              <a:t>Первый снег!</a:t>
            </a:r>
            <a:br>
              <a:rPr lang="ru-RU" sz="3800" dirty="0" smtClean="0"/>
            </a:br>
            <a:r>
              <a:rPr lang="ru-RU" sz="3800" dirty="0" smtClean="0"/>
              <a:t>Он кружится,</a:t>
            </a:r>
            <a:br>
              <a:rPr lang="ru-RU" sz="3800" dirty="0" smtClean="0"/>
            </a:br>
            <a:r>
              <a:rPr lang="ru-RU" sz="3800" dirty="0" smtClean="0"/>
              <a:t>Лёгкий,</a:t>
            </a:r>
            <a:br>
              <a:rPr lang="ru-RU" sz="3800" dirty="0" smtClean="0"/>
            </a:br>
            <a:r>
              <a:rPr lang="ru-RU" sz="3800" dirty="0" smtClean="0"/>
              <a:t>Новый,</a:t>
            </a:r>
            <a:br>
              <a:rPr lang="ru-RU" sz="3800" dirty="0" smtClean="0"/>
            </a:br>
            <a:r>
              <a:rPr lang="ru-RU" sz="3800" dirty="0" smtClean="0"/>
              <a:t>У ребят над головой,</a:t>
            </a:r>
            <a:br>
              <a:rPr lang="ru-RU" sz="3800" dirty="0" smtClean="0"/>
            </a:br>
            <a:r>
              <a:rPr lang="ru-RU" sz="3800" dirty="0" smtClean="0"/>
              <a:t>Он успел</a:t>
            </a:r>
            <a:br>
              <a:rPr lang="ru-RU" sz="3800" dirty="0" smtClean="0"/>
            </a:br>
            <a:r>
              <a:rPr lang="ru-RU" sz="3800" dirty="0" smtClean="0"/>
              <a:t>Платок пуховый</a:t>
            </a:r>
            <a:br>
              <a:rPr lang="ru-RU" sz="3800" dirty="0" smtClean="0"/>
            </a:br>
            <a:r>
              <a:rPr lang="ru-RU" sz="3800" dirty="0" smtClean="0"/>
              <a:t>Расстелить</a:t>
            </a:r>
            <a:br>
              <a:rPr lang="ru-RU" sz="3800" dirty="0" smtClean="0"/>
            </a:br>
            <a:r>
              <a:rPr lang="ru-RU" sz="3800" dirty="0" smtClean="0"/>
              <a:t>На мостовой,</a:t>
            </a:r>
            <a:br>
              <a:rPr lang="ru-RU" sz="3800" dirty="0" smtClean="0"/>
            </a:br>
            <a:r>
              <a:rPr lang="ru-RU" sz="3800" dirty="0" smtClean="0"/>
              <a:t>Он белеет</a:t>
            </a:r>
            <a:br>
              <a:rPr lang="ru-RU" sz="3800" dirty="0" smtClean="0"/>
            </a:br>
            <a:r>
              <a:rPr lang="ru-RU" sz="3800" dirty="0" smtClean="0"/>
              <a:t>Вдоль забора,</a:t>
            </a:r>
            <a:br>
              <a:rPr lang="ru-RU" sz="3800" dirty="0" smtClean="0"/>
            </a:br>
            <a:r>
              <a:rPr lang="ru-RU" sz="3800" dirty="0" smtClean="0"/>
              <a:t>Прикорнул на фонаре -</a:t>
            </a:r>
            <a:br>
              <a:rPr lang="ru-RU" sz="3800" dirty="0" smtClean="0"/>
            </a:br>
            <a:r>
              <a:rPr lang="ru-RU" sz="3800" dirty="0" smtClean="0"/>
              <a:t>Значит, скоро,</a:t>
            </a:r>
            <a:br>
              <a:rPr lang="ru-RU" sz="3800" dirty="0" smtClean="0"/>
            </a:br>
            <a:r>
              <a:rPr lang="ru-RU" sz="3800" dirty="0" smtClean="0"/>
              <a:t>Очень скоро</a:t>
            </a:r>
            <a:br>
              <a:rPr lang="ru-RU" sz="3800" dirty="0" smtClean="0"/>
            </a:br>
            <a:r>
              <a:rPr lang="ru-RU" sz="3800" dirty="0" smtClean="0"/>
              <a:t>Полетят салазки</a:t>
            </a:r>
            <a:br>
              <a:rPr lang="ru-RU" sz="3800" dirty="0" smtClean="0"/>
            </a:br>
            <a:r>
              <a:rPr lang="ru-RU" sz="3800" dirty="0" smtClean="0"/>
              <a:t>С горок,</a:t>
            </a:r>
            <a:br>
              <a:rPr lang="ru-RU" sz="3800" dirty="0" smtClean="0"/>
            </a:br>
            <a:r>
              <a:rPr lang="ru-RU" sz="3800" dirty="0" smtClean="0"/>
              <a:t>Значит, можно будет</a:t>
            </a:r>
            <a:br>
              <a:rPr lang="ru-RU" sz="3800" dirty="0" smtClean="0"/>
            </a:br>
            <a:r>
              <a:rPr lang="ru-RU" sz="3800" dirty="0" smtClean="0"/>
              <a:t>Снова</a:t>
            </a:r>
            <a:br>
              <a:rPr lang="ru-RU" sz="3800" dirty="0" smtClean="0"/>
            </a:br>
            <a:r>
              <a:rPr lang="ru-RU" sz="3800" dirty="0" smtClean="0"/>
              <a:t>Строить крепость</a:t>
            </a:r>
            <a:br>
              <a:rPr lang="ru-RU" sz="3800" dirty="0" smtClean="0"/>
            </a:br>
            <a:r>
              <a:rPr lang="ru-RU" sz="3800" dirty="0" smtClean="0"/>
              <a:t>Во дворе!</a:t>
            </a:r>
          </a:p>
          <a:p>
            <a:r>
              <a:rPr lang="ru-RU" b="1" dirty="0" smtClean="0"/>
              <a:t>Я.Аким </a:t>
            </a:r>
          </a:p>
        </p:txBody>
      </p:sp>
      <p:pic>
        <p:nvPicPr>
          <p:cNvPr id="32770" name="Picture 2" descr="http://i7.pixs.ru/storage/4/2/4/EvgeniyaGa_8923510_99814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88640"/>
            <a:ext cx="4644008" cy="566569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355976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Евгения </a:t>
            </a:r>
            <a:r>
              <a:rPr lang="ru-RU" dirty="0" err="1" smtClean="0"/>
              <a:t>Гапчинская</a:t>
            </a:r>
            <a:r>
              <a:rPr lang="ru-RU" dirty="0" smtClean="0"/>
              <a:t> (род. 1974) Утро в Париже.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40</TotalTime>
  <Words>82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         ПЕРВЫЙ СНЕГ.                                        ЗИМА В ЖИВОПИСИ. </vt:lpstr>
      <vt:lpstr>Первый снег</vt:lpstr>
      <vt:lpstr>Аркадий Александрович Пластов (1893-1972) Первый снег. 1946 г.</vt:lpstr>
      <vt:lpstr>Сергей Андреевич Тутунов (1925-1998) Зима пришла. Детство. 1960 г</vt:lpstr>
      <vt:lpstr>Игорь Александрович Попов (род. 1927) Первый снег.</vt:lpstr>
      <vt:lpstr>Первый снег</vt:lpstr>
      <vt:lpstr>Слайд 7</vt:lpstr>
      <vt:lpstr>Слайд 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ПЕРВЫЙ СНЕГ.                                        ЗИМА В ЖИВОПИСИ.</dc:title>
  <dc:creator>Мария</dc:creator>
  <cp:lastModifiedBy>Мария</cp:lastModifiedBy>
  <cp:revision>5</cp:revision>
  <dcterms:created xsi:type="dcterms:W3CDTF">2014-01-29T07:29:02Z</dcterms:created>
  <dcterms:modified xsi:type="dcterms:W3CDTF">2014-01-29T08:20:43Z</dcterms:modified>
</cp:coreProperties>
</file>