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60" autoAdjust="0"/>
  </p:normalViewPr>
  <p:slideViewPr>
    <p:cSldViewPr>
      <p:cViewPr varScale="1">
        <p:scale>
          <a:sx n="52" d="100"/>
          <a:sy n="52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009E-C039-4CC2-8708-EC4FAD2C926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141A-8779-4A29-8BF3-DD0FFFD1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9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1340768"/>
            <a:ext cx="61206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ДИКИЕ ЖИВОТНЫЕ И ИХ ДЕТЕШЫШИ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LinWind\Desktop\1293629437_x2dyjy4kqt3r6x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888432" cy="2597274"/>
          </a:xfrm>
          <a:prstGeom prst="rect">
            <a:avLst/>
          </a:prstGeom>
          <a:noFill/>
        </p:spPr>
      </p:pic>
      <p:pic>
        <p:nvPicPr>
          <p:cNvPr id="10244" name="Picture 4" descr="C:\Users\LinWind\Desktop\8_ZGm_HAns_Ex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4176464" cy="2664296"/>
          </a:xfrm>
          <a:prstGeom prst="rect">
            <a:avLst/>
          </a:prstGeom>
          <a:noFill/>
        </p:spPr>
      </p:pic>
      <p:pic>
        <p:nvPicPr>
          <p:cNvPr id="10245" name="Picture 5" descr="C:\Users\LinWind\Desktop\c5973c751d04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4214242" cy="2880320"/>
          </a:xfrm>
          <a:prstGeom prst="rect">
            <a:avLst/>
          </a:prstGeom>
          <a:noFill/>
        </p:spPr>
      </p:pic>
      <p:pic>
        <p:nvPicPr>
          <p:cNvPr id="10246" name="Picture 6" descr="C:\Users\LinWind\Desktop\79851085_4524271_238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45024"/>
            <a:ext cx="4355976" cy="29249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67798" y="332656"/>
            <a:ext cx="55244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«ЧЕТВЕРТЫЙ ЛИШНИЙ»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LinWind\Desktop\91403533_2757491_v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032448" cy="2952328"/>
          </a:xfrm>
          <a:prstGeom prst="rect">
            <a:avLst/>
          </a:prstGeom>
          <a:noFill/>
        </p:spPr>
      </p:pic>
      <p:pic>
        <p:nvPicPr>
          <p:cNvPr id="11268" name="Picture 4" descr="C:\Users\LinWind\Desktop\8_ZGm_HAns_Ex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8680"/>
            <a:ext cx="3960440" cy="3024336"/>
          </a:xfrm>
          <a:prstGeom prst="rect">
            <a:avLst/>
          </a:prstGeom>
          <a:noFill/>
        </p:spPr>
      </p:pic>
      <p:pic>
        <p:nvPicPr>
          <p:cNvPr id="11269" name="Picture 5" descr="C:\Users\LinWind\Desktop\60eaa3ae6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4104456" cy="2924944"/>
          </a:xfrm>
          <a:prstGeom prst="rect">
            <a:avLst/>
          </a:prstGeom>
          <a:noFill/>
        </p:spPr>
      </p:pic>
      <p:pic>
        <p:nvPicPr>
          <p:cNvPr id="11270" name="Picture 6" descr="C:\Users\LinWind\Desktop\9dbdf659b6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89040"/>
            <a:ext cx="388843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LinWind\Desktop\55233_html_m535f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407374" cy="49243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188640"/>
            <a:ext cx="25323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ЖИВЕТ В ЛЕСУ?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836712"/>
            <a:ext cx="5868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НАЗЫВАЮТ ЖИВОТНЫХ, КОТОРЫЕ ЖИВУТ В ЛЕСУ?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Users\LinWind\Desktop\3610182-ceba94a6e00c41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14500"/>
            <a:ext cx="5832648" cy="4810844"/>
          </a:xfrm>
          <a:prstGeom prst="rect">
            <a:avLst/>
          </a:prstGeom>
          <a:noFill/>
        </p:spPr>
      </p:pic>
      <p:pic>
        <p:nvPicPr>
          <p:cNvPr id="3078" name="Picture 6" descr="C:\Users\LinWind\Desktop\3610112-121a2e64ca70b8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20688"/>
            <a:ext cx="2843808" cy="32403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764704"/>
            <a:ext cx="26724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ЗАЙЧИХА С ЗАЙЧОНКОМ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3" y="3789040"/>
            <a:ext cx="28438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ПИТАЕТСЯ ЗАЯЦ ЗИМОЙ?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228184" y="4556782"/>
            <a:ext cx="29158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Прыгун-трусишка:</a:t>
            </a:r>
            <a:b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Хвост-коротышка,</a:t>
            </a:r>
            <a:b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Глазки с косинкой,</a:t>
            </a:r>
            <a:b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Ушки вдоль спинки,</a:t>
            </a:r>
            <a:b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Одежка в два цвета </a:t>
            </a: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зиму, на лето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LinWind\Desktop\60eaa3ae6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816424" cy="3024336"/>
          </a:xfrm>
          <a:prstGeom prst="rect">
            <a:avLst/>
          </a:prstGeom>
          <a:noFill/>
        </p:spPr>
      </p:pic>
      <p:pic>
        <p:nvPicPr>
          <p:cNvPr id="5124" name="Picture 4" descr="C:\Users\LinWind\Desktop\motto.net.ua-52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96752"/>
            <a:ext cx="2808312" cy="2016224"/>
          </a:xfrm>
          <a:prstGeom prst="rect">
            <a:avLst/>
          </a:prstGeom>
          <a:noFill/>
        </p:spPr>
      </p:pic>
      <p:pic>
        <p:nvPicPr>
          <p:cNvPr id="5125" name="Picture 5" descr="C:\Users\LinWind\Desktop\751882db77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4"/>
            <a:ext cx="4583832" cy="29055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620688"/>
            <a:ext cx="2180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ЛИСА  С ЛИСЕНКОМ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429000"/>
            <a:ext cx="20039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ЖИВЕТ ЛИСА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360177"/>
            <a:ext cx="3563888" cy="163121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Хитрая плутовка,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Рыжая головка,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 пушистый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краса!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зовут её?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(Лиса)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LinWind\Desktop\0_99342_cd6a9d0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880320" cy="2592288"/>
          </a:xfrm>
          <a:prstGeom prst="rect">
            <a:avLst/>
          </a:prstGeom>
          <a:noFill/>
        </p:spPr>
      </p:pic>
      <p:pic>
        <p:nvPicPr>
          <p:cNvPr id="4100" name="Picture 4" descr="C:\Users\LinWind\Desktop\c34c9d719bd8231f6298b74b7afc22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024336" cy="2592288"/>
          </a:xfrm>
          <a:prstGeom prst="rect">
            <a:avLst/>
          </a:prstGeom>
          <a:noFill/>
        </p:spPr>
      </p:pic>
      <p:pic>
        <p:nvPicPr>
          <p:cNvPr id="4101" name="Picture 5" descr="C:\Users\LinWind\Desktop\1249912851_1223003007aedgal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0649"/>
            <a:ext cx="3491880" cy="3744416"/>
          </a:xfrm>
          <a:prstGeom prst="rect">
            <a:avLst/>
          </a:prstGeom>
          <a:noFill/>
        </p:spPr>
      </p:pic>
      <p:pic>
        <p:nvPicPr>
          <p:cNvPr id="4102" name="Picture 6" descr="C:\Users\LinWind\Desktop\0a2d5b2f1a8afdd6740c9fe31173a7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149080"/>
            <a:ext cx="2376264" cy="1972816"/>
          </a:xfrm>
          <a:prstGeom prst="rect">
            <a:avLst/>
          </a:prstGeom>
          <a:noFill/>
        </p:spPr>
      </p:pic>
      <p:pic>
        <p:nvPicPr>
          <p:cNvPr id="4103" name="Picture 7" descr="C:\Users\LinWind\Desktop\7c46dd5fd6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77072"/>
            <a:ext cx="2951989" cy="22139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764704"/>
            <a:ext cx="24847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БЕЛКА С БЕЛЬЧОНКОМ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476672"/>
            <a:ext cx="20896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ЖИВЕТ БЕЛКА?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3789040"/>
            <a:ext cx="1851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ПИТАЕТСЯ?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LinWind\Desktop\643025a46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481189" cy="3096344"/>
          </a:xfrm>
          <a:prstGeom prst="rect">
            <a:avLst/>
          </a:prstGeom>
          <a:noFill/>
        </p:spPr>
      </p:pic>
      <p:pic>
        <p:nvPicPr>
          <p:cNvPr id="6148" name="Picture 4" descr="C:\Users\LinWind\Desktop\00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429000"/>
            <a:ext cx="2160240" cy="2304256"/>
          </a:xfrm>
          <a:prstGeom prst="rect">
            <a:avLst/>
          </a:prstGeom>
          <a:noFill/>
        </p:spPr>
      </p:pic>
      <p:pic>
        <p:nvPicPr>
          <p:cNvPr id="6149" name="Picture 5" descr="C:\Users\LinWind\Desktop\3500513-2636fd26804951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484784"/>
            <a:ext cx="468052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0" y="764704"/>
            <a:ext cx="36038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ВОЛЧИЦА С ВОЛЧОНКОМ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229200"/>
            <a:ext cx="4859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НАЗЫВАЕТСЯ ДОМ У ВОЛКОВ?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171" name="Picture 3" descr="C:\Users\LinWind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09120"/>
            <a:ext cx="3816424" cy="2132856"/>
          </a:xfrm>
          <a:prstGeom prst="rect">
            <a:avLst/>
          </a:prstGeom>
          <a:noFill/>
        </p:spPr>
      </p:pic>
      <p:pic>
        <p:nvPicPr>
          <p:cNvPr id="7172" name="Picture 4" descr="C:\Users\LinWind\Desktop\9dbdf659b6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5112568" cy="3312368"/>
          </a:xfrm>
          <a:prstGeom prst="rect">
            <a:avLst/>
          </a:prstGeom>
          <a:noFill/>
        </p:spPr>
      </p:pic>
      <p:pic>
        <p:nvPicPr>
          <p:cNvPr id="1026" name="Picture 2" descr="C:\Users\LinWind\Desktop\0005-003-ZHilische-ez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2656"/>
            <a:ext cx="3635896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692696"/>
            <a:ext cx="28085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ЕЖИХА С ЕЖАТАМИ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861048"/>
            <a:ext cx="43559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ЖИВЕТ ЕЖ? ЧТО ДЕЛАЕТ ЗИМОЙ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60032" y="4673944"/>
            <a:ext cx="4283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Лежала под елками</a:t>
            </a:r>
            <a:b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Подушечка с иголками.</a:t>
            </a:r>
            <a:b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Лежала, лежала</a:t>
            </a:r>
            <a:b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побежала.</a:t>
            </a:r>
            <a:b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(Еж)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LinWind\Desktop\c5973c751d0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9"/>
            <a:ext cx="4646290" cy="3240360"/>
          </a:xfrm>
          <a:prstGeom prst="rect">
            <a:avLst/>
          </a:prstGeom>
          <a:noFill/>
        </p:spPr>
      </p:pic>
      <p:pic>
        <p:nvPicPr>
          <p:cNvPr id="8196" name="Picture 4" descr="C:\Users\LinWind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581128"/>
            <a:ext cx="2668513" cy="2016224"/>
          </a:xfrm>
          <a:prstGeom prst="rect">
            <a:avLst/>
          </a:prstGeom>
          <a:noFill/>
        </p:spPr>
      </p:pic>
      <p:pic>
        <p:nvPicPr>
          <p:cNvPr id="8197" name="Picture 5" descr="C:\Users\LinWind\Desktop\information_items_1666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268760"/>
            <a:ext cx="4067944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404664"/>
            <a:ext cx="32885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МДВЕДИЦА С МЕДВЕЖОНКОМ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517232"/>
            <a:ext cx="37744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НЫЗЫВАТСЯ ДОМ У МЕДВЕДЯ?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nWind\Desktop\Фоны для презентаций\091f0ccee32be06d02e2b006827d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LinWind\Desktop\2244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456384" cy="2808312"/>
          </a:xfrm>
          <a:prstGeom prst="rect">
            <a:avLst/>
          </a:prstGeom>
          <a:noFill/>
        </p:spPr>
      </p:pic>
      <p:pic>
        <p:nvPicPr>
          <p:cNvPr id="9220" name="Picture 4" descr="C:\Users\LinWind\Desktop\wallpapers_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4176464" cy="3456384"/>
          </a:xfrm>
          <a:prstGeom prst="rect">
            <a:avLst/>
          </a:prstGeom>
          <a:noFill/>
        </p:spPr>
      </p:pic>
      <p:pic>
        <p:nvPicPr>
          <p:cNvPr id="9221" name="Picture 5" descr="C:\Users\LinWind\Desktop\213885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05770"/>
            <a:ext cx="3549774" cy="33522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0"/>
            <a:ext cx="295228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ОЛЕНИХА С ОЛЕНЕНКОМ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3501008"/>
            <a:ext cx="33143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ПИТАЕТСЯ ОЛЕНЬ?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92080" y="4520056"/>
            <a:ext cx="3024336" cy="193899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Словно царскую корону,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Носит он свои рога.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 лишайник, мох зеленый.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 снежные луга.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(Олень)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LinWind</dc:creator>
  <cp:lastModifiedBy>LinWind</cp:lastModifiedBy>
  <cp:revision>22</cp:revision>
  <dcterms:created xsi:type="dcterms:W3CDTF">2015-01-16T15:32:34Z</dcterms:created>
  <dcterms:modified xsi:type="dcterms:W3CDTF">2015-01-17T17:15:54Z</dcterms:modified>
</cp:coreProperties>
</file>