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AB7A0-E99C-4A46-AC80-E82159F6B894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7B637-7D71-4C95-A328-48712C3F875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rdwatch.org.ua/aves/Corvus_cornix/crow10112.jpg" TargetMode="External"/><Relationship Id="rId3" Type="http://schemas.openxmlformats.org/officeDocument/2006/relationships/hyperlink" Target="http://img-fotki.yandex.ru/get/5605/cadi-1986.41f/0_7bcbc_4cf039e7_XL" TargetMode="External"/><Relationship Id="rId7" Type="http://schemas.openxmlformats.org/officeDocument/2006/relationships/hyperlink" Target="http://www.rbcu.ru/upload/forum/upload/666/138_A1321.jpg" TargetMode="External"/><Relationship Id="rId2" Type="http://schemas.openxmlformats.org/officeDocument/2006/relationships/hyperlink" Target="http://arstyle.org/uploads/posts/2010-01/1262662768_1228742967_c48-27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za.ru/pics/2010/08/08/590.jpg" TargetMode="External"/><Relationship Id="rId5" Type="http://schemas.openxmlformats.org/officeDocument/2006/relationships/hyperlink" Target="http://club.foto.ru/gallery/images/photo/2008/02/16/1044266.jpg" TargetMode="External"/><Relationship Id="rId4" Type="http://schemas.openxmlformats.org/officeDocument/2006/relationships/hyperlink" Target="http://www.edu54.ru/sites/default/files/images/2010/12/825a8a79732ca5bfd5474e4154e2e5891d137955.jpg" TargetMode="External"/><Relationship Id="rId9" Type="http://schemas.openxmlformats.org/officeDocument/2006/relationships/hyperlink" Target="http://img1.liveinternet.ru/images/attach/c/4/81/508/81508603_large_2835299_0000429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2/vik8149.7/0_c97e_ce2fd5dc_XL" TargetMode="External"/><Relationship Id="rId2" Type="http://schemas.openxmlformats.org/officeDocument/2006/relationships/hyperlink" Target="http://www.deryabino.ru/ptaha/klest-elovik/klest-elovik05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etsad-kitty.ru/uploads/posts/2010-07/1279801886_sovunya-kopiya.gif" TargetMode="External"/><Relationship Id="rId4" Type="http://schemas.openxmlformats.org/officeDocument/2006/relationships/hyperlink" Target="http://img-fotki.yandex.ru/get/12/markpon1.11/0_7721_70684189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28702"/>
            <a:ext cx="7851648" cy="20522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«Зимующие птицы»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ознакомление с окружающим</a:t>
            </a:r>
            <a:br>
              <a:rPr lang="ru-RU" sz="3200" dirty="0" smtClean="0"/>
            </a:br>
            <a:r>
              <a:rPr lang="ru-RU" sz="2000" dirty="0" smtClean="0"/>
              <a:t>старшая группа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012" y="4023067"/>
            <a:ext cx="4224469" cy="25742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Воспитатель </a:t>
            </a:r>
          </a:p>
          <a:p>
            <a:r>
              <a:rPr lang="ru-RU" sz="3200" dirty="0" smtClean="0"/>
              <a:t>МБДОУ </a:t>
            </a:r>
            <a:r>
              <a:rPr lang="ru-RU" sz="3200" dirty="0" err="1" smtClean="0"/>
              <a:t>д</a:t>
            </a:r>
            <a:r>
              <a:rPr lang="ru-RU" sz="3200" dirty="0" smtClean="0"/>
              <a:t>/сад №15</a:t>
            </a:r>
            <a:endParaRPr lang="ru-RU" sz="3200" dirty="0" smtClean="0"/>
          </a:p>
          <a:p>
            <a:r>
              <a:rPr lang="ru-RU" sz="3200" dirty="0" smtClean="0"/>
              <a:t>Щербакова</a:t>
            </a:r>
          </a:p>
          <a:p>
            <a:r>
              <a:rPr lang="ru-RU" sz="3200" dirty="0" smtClean="0"/>
              <a:t>Наталья Анатольевна</a:t>
            </a:r>
            <a:endParaRPr lang="ru-RU" sz="3200" dirty="0"/>
          </a:p>
        </p:txBody>
      </p:sp>
      <p:pic>
        <p:nvPicPr>
          <p:cNvPr id="4" name="Рисунок 3" descr="птицы на кормушк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3" y="2924944"/>
            <a:ext cx="4320479" cy="34817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ес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ристель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унья 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Эмблемы  для команд участников</a:t>
            </a:r>
            <a:endParaRPr lang="ru-RU" sz="4000" dirty="0"/>
          </a:p>
        </p:txBody>
      </p:sp>
      <p:pic>
        <p:nvPicPr>
          <p:cNvPr id="5" name="Содержимое 4" descr="1328180065_2012-02-02_1258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089847"/>
            <a:ext cx="4038600" cy="4095943"/>
          </a:xfrm>
        </p:spPr>
      </p:pic>
      <p:pic>
        <p:nvPicPr>
          <p:cNvPr id="6" name="Содержимое 5" descr="эмблема воробей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22272" y="2132855"/>
            <a:ext cx="3290455" cy="403244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r>
              <a:rPr lang="ru-RU" sz="4000" dirty="0" smtClean="0"/>
              <a:t>Список использованных источников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980729"/>
            <a:ext cx="9144000" cy="587727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Птицы на кормушке </a:t>
            </a:r>
            <a:r>
              <a:rPr lang="ru-RU" sz="2400" u="sng" dirty="0" smtClean="0">
                <a:hlinkClick r:id="rId2"/>
              </a:rPr>
              <a:t>http://arstyle.org/uploads/posts/2010-01/1262662768_1228742967_c48-27.jpg</a:t>
            </a:r>
            <a:endParaRPr lang="ru-RU" sz="2400" u="sng" dirty="0" smtClean="0"/>
          </a:p>
          <a:p>
            <a:r>
              <a:rPr lang="ru-RU" sz="2400" u="sng" dirty="0" smtClean="0"/>
              <a:t>Совунья  </a:t>
            </a:r>
            <a:r>
              <a:rPr lang="ru-RU" sz="2400" u="sng" dirty="0" smtClean="0">
                <a:hlinkClick r:id="rId3"/>
              </a:rPr>
              <a:t>http://img-fotki.yandex.ru/get/5605/cadi-1986.41f/0_7bcbc_4cf039e7_XL</a:t>
            </a:r>
            <a:endParaRPr lang="ru-RU" sz="2400" u="sng" dirty="0" smtClean="0"/>
          </a:p>
          <a:p>
            <a:r>
              <a:rPr lang="ru-RU" sz="2400" dirty="0" smtClean="0"/>
              <a:t>Стайка птиц  http</a:t>
            </a:r>
            <a:r>
              <a:rPr lang="ru-RU" sz="2400" u="sng" dirty="0" smtClean="0">
                <a:hlinkClick r:id="rId4"/>
              </a:rPr>
              <a:t>://www.edu54.ru/sites/default/files/images/2010/12/825a8a79732ca5bfd5474e4154e2e5891d137955.jpg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Воробей  </a:t>
            </a:r>
            <a:r>
              <a:rPr lang="ru-RU" sz="2400" u="sng" dirty="0" smtClean="0">
                <a:hlinkClick r:id="rId5"/>
              </a:rPr>
              <a:t>http://club.foto.ru/gallery/images/photo/2008/02/16/1044266.jpg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Сорока </a:t>
            </a:r>
            <a:r>
              <a:rPr lang="ru-RU" sz="2400" u="sng" dirty="0" smtClean="0">
                <a:hlinkClick r:id="rId6"/>
              </a:rPr>
              <a:t>http://www.proza.ru/pics/2010/08/08/590.jpg</a:t>
            </a:r>
            <a:endParaRPr lang="ru-RU" sz="2400" u="sng" dirty="0" smtClean="0"/>
          </a:p>
          <a:p>
            <a:r>
              <a:rPr lang="ru-RU" sz="2400" u="sng" dirty="0" smtClean="0"/>
              <a:t>Дятел </a:t>
            </a:r>
            <a:r>
              <a:rPr lang="ru-RU" sz="2400" u="sng" dirty="0" smtClean="0">
                <a:hlinkClick r:id="rId7"/>
              </a:rPr>
              <a:t>http://www.rbcu.ru/upload/forum/upload/666/138_A1321.jpg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Ворона  </a:t>
            </a:r>
            <a:r>
              <a:rPr lang="ru-RU" sz="2400" u="sng" dirty="0" smtClean="0">
                <a:hlinkClick r:id="rId8"/>
              </a:rPr>
              <a:t>http://birdwatch.org.ua/aves/Corvus_cornix/crow10112.jpg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Снегирь </a:t>
            </a:r>
            <a:r>
              <a:rPr lang="ru-RU" sz="2400" u="sng" dirty="0" smtClean="0">
                <a:hlinkClick r:id="rId9"/>
              </a:rPr>
              <a:t>http://img1.liveinternet.ru/images/attach/c/4/81/508/81508603_large_2835299_00004292.jpg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Клест  </a:t>
            </a:r>
          </a:p>
          <a:p>
            <a:r>
              <a:rPr lang="ru-RU" sz="2400" u="sng" dirty="0" smtClean="0">
                <a:hlinkClick r:id="rId2"/>
              </a:rPr>
              <a:t>http://www.deryabino.ru/ptaha/klest-elovik/klest-elovik05.jpg</a:t>
            </a:r>
            <a:endParaRPr lang="ru-RU" sz="2400" u="sng" dirty="0" smtClean="0"/>
          </a:p>
          <a:p>
            <a:r>
              <a:rPr lang="ru-RU" sz="2400" dirty="0" smtClean="0"/>
              <a:t>Свиристель  </a:t>
            </a:r>
            <a:r>
              <a:rPr lang="ru-RU" sz="2400" u="sng" dirty="0" smtClean="0">
                <a:hlinkClick r:id="rId3"/>
              </a:rPr>
              <a:t>http://img-fotki.yandex.ru/get/22/vik8149.7/0_c97e_ce2fd5dc_XL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Синица </a:t>
            </a:r>
            <a:r>
              <a:rPr lang="ru-RU" sz="2400" u="sng" dirty="0" smtClean="0">
                <a:hlinkClick r:id="rId4"/>
              </a:rPr>
              <a:t>http://img-fotki.yandex.ru/get/12/markpon1.11/0_7721_70684189_XL</a:t>
            </a:r>
            <a:endParaRPr lang="ru-RU" sz="2400" u="sng" dirty="0" smtClean="0"/>
          </a:p>
          <a:p>
            <a:r>
              <a:rPr lang="ru-RU" sz="2400" dirty="0" smtClean="0"/>
              <a:t>Совунья  улыбается </a:t>
            </a:r>
            <a:r>
              <a:rPr lang="ru-RU" sz="2400" u="sng" dirty="0" smtClean="0">
                <a:hlinkClick r:id="rId5"/>
              </a:rPr>
              <a:t>http://detsad-kitty.ru/uploads/posts/2010-07/1279801886_sovunya-kopiya.gif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ующие и перелетны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-171400"/>
            <a:ext cx="11519248" cy="86642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унь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5650" y="336936"/>
            <a:ext cx="4812699" cy="61841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бьи стай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бе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о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яте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71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«Зимующие птицы»  ознакомление с окружающим старшая группа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Эмблемы  для команд участников</vt:lpstr>
      <vt:lpstr>Список использованных источников</vt:lpstr>
      <vt:lpstr>Слайд 16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21</cp:revision>
  <dcterms:created xsi:type="dcterms:W3CDTF">2013-03-16T17:04:08Z</dcterms:created>
  <dcterms:modified xsi:type="dcterms:W3CDTF">2015-03-13T11:23:53Z</dcterms:modified>
</cp:coreProperties>
</file>