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1"/>
  </p:notesMasterIdLst>
  <p:sldIdLst>
    <p:sldId id="267" r:id="rId2"/>
    <p:sldId id="266" r:id="rId3"/>
    <p:sldId id="258" r:id="rId4"/>
    <p:sldId id="26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86203" autoAdjust="0"/>
  </p:normalViewPr>
  <p:slideViewPr>
    <p:cSldViewPr>
      <p:cViewPr>
        <p:scale>
          <a:sx n="78" d="100"/>
          <a:sy n="78" d="100"/>
        </p:scale>
        <p:origin x="-42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F21C-242A-4611-B23E-3043D58FA9B6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BE01-CA9A-47DE-BA50-058544218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56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BE01-CA9A-47DE-BA50-058544218FA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4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BE01-CA9A-47DE-BA50-058544218F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6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BE01-CA9A-47DE-BA50-058544218FA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54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7766248" cy="604867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80340" algn="ctr"/>
            <a: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МЕТОДИЧЕСКАЯ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РАЗРАБОТКА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«Система непрерывных наблюдений за природными объектами в течение месяца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,старший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дошкольный возраст»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cap="all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 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 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Нижегородская область Павловский район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МБДОУ№2 село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Таремское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                                                        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 Воспитатель: Казакова 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Нина Борисовна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 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1400" dirty="0">
                <a:effectLst/>
                <a:latin typeface="Times New Roman"/>
                <a:ea typeface="Calibri"/>
              </a:rPr>
              <a:t/>
            </a:r>
            <a:br>
              <a:rPr lang="ru-RU" sz="1400" dirty="0">
                <a:effectLst/>
                <a:latin typeface="Times New Roman"/>
                <a:ea typeface="Calibri"/>
              </a:rPr>
            </a:br>
            <a:endParaRPr lang="ru-RU" sz="1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2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492894"/>
            <a:ext cx="1296144" cy="172819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1.Наблюдение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птицы прилетают на кормушку?»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2024" y="4725144"/>
            <a:ext cx="1296144" cy="180020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4.Наблюдение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птицы относятся друг к другу»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656" y="4725144"/>
            <a:ext cx="1314001" cy="1800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3.Наблюдение «Какие они птицы. Что у них есть.?»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854089"/>
            <a:ext cx="1368152" cy="172819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5.Наблюдение  «Как птицы относятся к человеку»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4147" y="2854089"/>
            <a:ext cx="1296144" cy="172819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2.Наблюдение  «Что едят птицы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».</a:t>
            </a:r>
            <a:endParaRPr lang="ru-RU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4625"/>
            <a:ext cx="4968552" cy="720080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2492894"/>
            <a:ext cx="1440160" cy="172819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6.Наблюдение «Поведение птиц в хмурую и солнечную погоду»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2" idx="0"/>
          </p:cNvCxnSpPr>
          <p:nvPr/>
        </p:nvCxnSpPr>
        <p:spPr>
          <a:xfrm flipH="1">
            <a:off x="755576" y="764705"/>
            <a:ext cx="3916450" cy="1728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flipH="1">
            <a:off x="2212219" y="765502"/>
            <a:ext cx="2402793" cy="208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flipH="1">
            <a:off x="3736657" y="676761"/>
            <a:ext cx="964899" cy="4048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" idx="0"/>
          </p:cNvCxnSpPr>
          <p:nvPr/>
        </p:nvCxnSpPr>
        <p:spPr>
          <a:xfrm>
            <a:off x="4704597" y="667960"/>
            <a:ext cx="615499" cy="4057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72024" y="667960"/>
            <a:ext cx="2204232" cy="2328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>
            <a:off x="4708029" y="764705"/>
            <a:ext cx="3608387" cy="1728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260646"/>
            <a:ext cx="748883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прилетают на кормушку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Закреплять знания о птицах, которые прилетают 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участок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детского сада. Воспитывать интерес к жизни птиц, стремление наблюдать за ними.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14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82" y="4004964"/>
            <a:ext cx="2161382" cy="273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45" y="4192281"/>
            <a:ext cx="2089150" cy="216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8" y="4191635"/>
            <a:ext cx="2132418" cy="216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4068" y="1484784"/>
            <a:ext cx="2403756" cy="1440160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9997" y="1606969"/>
            <a:ext cx="3384376" cy="1606007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рассматривание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птиц ,сравнение птиц имитация движений , игр. упражнение, подвижная игра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поручение, помощь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2123728" y="1214753"/>
            <a:ext cx="2592289" cy="270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716017" y="1214753"/>
            <a:ext cx="1224135" cy="392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260646"/>
            <a:ext cx="7488832" cy="73866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«Что едят птицы?»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Уточнить знания детей о том, что для жизни птиц необходим корм. Научить правильно их кормить.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2374" y="1588884"/>
            <a:ext cx="1765449" cy="140806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снегирь,синица, воробей) корм, кормушка.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8084" y="1628801"/>
            <a:ext cx="2772308" cy="1512167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рассматривание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птиц, имитация движений ,проблемная ситуация, игр. упражнение, подвижная игра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поручение, помощь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2123729" y="999310"/>
            <a:ext cx="2592288" cy="48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716017" y="999310"/>
            <a:ext cx="1224135" cy="607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ome\AppData\Local\Microsoft\Windows\Temporary Internet Files\Content.IE5\IBTYJ3DS\MP9004337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26" y="4858645"/>
            <a:ext cx="2348382" cy="17387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AppData\Local\Microsoft\Windows\Temporary Internet Files\Content.IE5\EGS1IDHZ\MC9004264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6" y="3140968"/>
            <a:ext cx="2304256" cy="19442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румы о птицах. Помогите опозн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3"/>
            <a:ext cx="2474639" cy="24272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ены на Семена для полеводства в Луганская область Украина: купить Семена для полеводства. Характеристики, описание, фотограф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81" y="5435433"/>
            <a:ext cx="1186872" cy="12736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f1d8c35928b79c0a6803b6ae108159e9-104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4" y="5357893"/>
            <a:ext cx="2133600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zoomet.ru/osh/osh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76" y="5497161"/>
            <a:ext cx="1548171" cy="12442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6721"/>
            <a:ext cx="6480720" cy="83561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 Наблюдение :«Какие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они птицы. Что у них есть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.»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Закрепить знания детей о внешнем виде птиц. Выявлять характерные особенности птиц. Воспитывать желание заботиться о них, помогать им.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5478" y="1340768"/>
            <a:ext cx="3124874" cy="159747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небольшого описательного рассказа о птицах, исследовательская деятельность, сравнение с животными, с птицами , имитация движений , подвижная игра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81817"/>
            <a:ext cx="1944215" cy="10711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555776" cy="21612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41" y="3335928"/>
            <a:ext cx="2340271" cy="2133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http://stat17.privet.ru/lr/09338c70517671a6539c615451fc3d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46505"/>
            <a:ext cx="2412269" cy="22948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endCxn id="8" idx="0"/>
          </p:cNvCxnSpPr>
          <p:nvPr/>
        </p:nvCxnSpPr>
        <p:spPr>
          <a:xfrm flipH="1">
            <a:off x="1727684" y="862334"/>
            <a:ext cx="2375902" cy="919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7" idx="0"/>
          </p:cNvCxnSpPr>
          <p:nvPr/>
        </p:nvCxnSpPr>
        <p:spPr>
          <a:xfrm>
            <a:off x="4103585" y="862334"/>
            <a:ext cx="2074330" cy="478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6984776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Наблюдение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относятся друг к другу»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Показать детям, что между птицами существуют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взаимоотношения, как внутри одного вида, так и разных видов. Воспитывать интерес к жизни птиц, желание наблюдать за ними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484784"/>
            <a:ext cx="3240360" cy="122507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ассматривание, вопросы к детям, проблемная  ситуация, составление рассказа дидактическая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гра, подвижная игра.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772816"/>
            <a:ext cx="1872208" cy="115212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 ,синица ,снегирь 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П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82" y="3356992"/>
            <a:ext cx="5523638" cy="33123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928682" y="1051232"/>
            <a:ext cx="2052228" cy="702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3959932" y="1070739"/>
            <a:ext cx="2268252" cy="414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704856" cy="105105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Наблюдение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птицы относятся к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человеку»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Показать детям взаимоотношения между птицами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человеком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Увидеть, что птицы нуждаются в помощи человека.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700808"/>
            <a:ext cx="2880320" cy="136815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,исследовательская деятельность, проблемная ситуация, худ. слово,  подвижная игра.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1628800"/>
            <a:ext cx="2016224" cy="115212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воробей)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8 декаб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400600" cy="34563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stCxn id="2" idx="2"/>
            <a:endCxn id="6" idx="0"/>
          </p:cNvCxnSpPr>
          <p:nvPr/>
        </p:nvCxnSpPr>
        <p:spPr>
          <a:xfrm flipH="1">
            <a:off x="1403649" y="1239698"/>
            <a:ext cx="3204355" cy="389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608004" y="1239698"/>
            <a:ext cx="2556284" cy="461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3"/>
            <a:ext cx="6552728" cy="11126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Наблюдение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«Поведение птиц в хмурую и солнечную погоду»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Показать детям, что поведение птиц зависит от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состояния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погоды. Учить помогать им в холодное время года.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3" name="Picture 2" descr="Картинка 10 из 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608512" cy="331236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уда весной улетают снегир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096344" cy="29523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484784"/>
            <a:ext cx="3240360" cy="151216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ситуация, имитация движений ,игра малой подвижности, подвижная игра.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2160239" cy="10801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1763688" y="1229245"/>
            <a:ext cx="2412268" cy="543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5" idx="0"/>
          </p:cNvCxnSpPr>
          <p:nvPr/>
        </p:nvCxnSpPr>
        <p:spPr>
          <a:xfrm>
            <a:off x="4175956" y="1229245"/>
            <a:ext cx="1944216" cy="255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332656"/>
            <a:ext cx="6902152" cy="108012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Home\AppData\Local\Microsoft\Windows\Temporary Internet Files\Content.IE5\EGS1IDHZ\MC9004450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472608" cy="418336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9246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1294</TotalTime>
  <Words>353</Words>
  <Application>Microsoft Office PowerPoint</Application>
  <PresentationFormat>Экран (4:3)</PresentationFormat>
  <Paragraphs>50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 МЕТОДИЧЕСКАЯ РАЗРАБОТКА  «Система непрерывных наблюдений за природными объектами в течение месяца ,старший дошкольный возраст»        Нижегородская область Павловский район   МБДОУ№2 село Таремское                                                          Воспитатель: Казакова Нина Борисовна            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73</cp:revision>
  <dcterms:created xsi:type="dcterms:W3CDTF">2014-11-10T18:45:03Z</dcterms:created>
  <dcterms:modified xsi:type="dcterms:W3CDTF">2015-01-24T13:36:47Z</dcterms:modified>
</cp:coreProperties>
</file>