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1" r:id="rId6"/>
    <p:sldId id="262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34232" autoAdjust="0"/>
  </p:normalViewPr>
  <p:slideViewPr>
    <p:cSldViewPr snapToGrid="0">
      <p:cViewPr varScale="1">
        <p:scale>
          <a:sx n="34" d="100"/>
          <a:sy n="34" d="100"/>
        </p:scale>
        <p:origin x="23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8CB8-BC50-4080-85A0-86BDA1F75DD1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205A-F6AC-494E-884E-533EBEFC1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8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205A-F6AC-494E-884E-533EBEFC10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6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205A-F6AC-494E-884E-533EBEFC10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205A-F6AC-494E-884E-533EBEFC10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9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205A-F6AC-494E-884E-533EBEFC10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205A-F6AC-494E-884E-533EBEFC10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4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6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18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3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3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2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1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8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8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5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1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6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446A-BC24-47C7-98B3-02D5F59774E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6ED371-C8D1-43FF-8430-84EC0756B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96090" y="1367482"/>
            <a:ext cx="7766936" cy="1927654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985301"/>
            <a:ext cx="7766936" cy="1162431"/>
          </a:xfrm>
        </p:spPr>
        <p:txBody>
          <a:bodyPr>
            <a:normAutofit/>
          </a:bodyPr>
          <a:lstStyle/>
          <a:p>
            <a:pPr algn="r"/>
            <a:r>
              <a:rPr lang="en-US" sz="1100" b="1" dirty="0" smtClean="0"/>
              <a:t>II</a:t>
            </a:r>
            <a:r>
              <a:rPr lang="ru-RU" sz="1100" b="1" dirty="0" smtClean="0"/>
              <a:t> квалификационной категории:</a:t>
            </a:r>
          </a:p>
          <a:p>
            <a:pPr algn="r"/>
            <a:r>
              <a:rPr lang="ru-RU" sz="1100" b="1" dirty="0" smtClean="0"/>
              <a:t>Царева Ольга Сергеевна</a:t>
            </a:r>
            <a:endParaRPr lang="ru-RU" sz="1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7378" y="3169693"/>
            <a:ext cx="6096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Многофункциональной игрушки</a:t>
            </a:r>
          </a:p>
          <a:p>
            <a:r>
              <a:rPr lang="ru-RU" dirty="0" smtClean="0"/>
              <a:t>«Бабочка»</a:t>
            </a:r>
          </a:p>
          <a:p>
            <a:pPr algn="r"/>
            <a:r>
              <a:rPr lang="ru-RU" sz="1100" dirty="0" smtClean="0"/>
              <a:t>Выполнил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30086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73" y="1406222"/>
            <a:ext cx="872387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Большую часть времени в детском саду ребенок проводит в группе, а малыши вообще нечасто покидают ее пределы. Значит, развитие дошкольника во многом зависит от рациональной организации предметно – развивающей среды в групповом помещении. Здесь все имеет значение: цвет стен, мебель, разделение пространства на функциональные зоны, разнообразие игр, игрушек и соответствие их возрасту детей, наличие места для самостоятельных игр и уединения ребенка, уставшего от вынужденного постоянного общения со сверстниками.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Поэтому среда имеет важное значение для развития детей. Все, что окружат ребенка – это не только игровая среда, но и среда в которую входят все специфические детские виды деятельности. Ни один ребенок не может развиваться полноценно только на вербальном уровне, вне предметной среды. Деятельность осуществляется только при условии, что у него есть необходимые для этого соответствующие объекты и средства, сформированы способы действия.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Правильно организованная предметно – развивающая среда позволяет каждому ребенку найти занятие по душе, поверить в свои силы и способности, научиться взаимодействовать с взрослыми и сверстниками, понимать и оценивать их чувства и поступки, а именно это лежит в основе развивающего обучения.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 создании комфортной для детей среды помогают различные пособия, которые можно сделать самостоятельно, своими руками.    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Дети воспринимают окружающий мир целостно, не всегда замечая детали, образно-эмоционально, познавая разнообразные жизненные явления через игру. Они не выносят разнообразия и скуки, остро ощущают фальшь в изображении действительности, предпочитают веселых, неунывающих героев. И я считаю, вот такой «Чудо – теремок»» как нельзя лучше подходит для игр и занятий в детском саду или в семейном кругу.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3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42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Многофункциональная игрушка </a:t>
            </a:r>
            <a:r>
              <a:rPr lang="ru-RU" sz="1800" b="1" dirty="0" smtClean="0">
                <a:solidFill>
                  <a:schemeClr val="tx1"/>
                </a:solidFill>
              </a:rPr>
              <a:t>«Бабочка» </a:t>
            </a:r>
            <a:r>
              <a:rPr lang="ru-RU" sz="1800" b="1" dirty="0">
                <a:solidFill>
                  <a:schemeClr val="tx1"/>
                </a:solidFill>
              </a:rPr>
              <a:t>используется как в свободной деятельности детей, так и в заданиях, направленных на сенсорное развитие.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2" y="2187146"/>
            <a:ext cx="6277232" cy="4300151"/>
          </a:xfrm>
        </p:spPr>
      </p:pic>
    </p:spTree>
    <p:extLst>
      <p:ext uri="{BB962C8B-B14F-4D97-AF65-F5344CB8AC3E}">
        <p14:creationId xmlns:p14="http://schemas.microsoft.com/office/powerpoint/2010/main" val="150299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75745" y="437179"/>
            <a:ext cx="8387737" cy="153337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Пособие развивает движения пальцев рук, т.е. мелкую моторику (пристегивание, шнуровка, прикрепление «липучек», «молния» для застегивания). Прямая зависимость между уровнем </a:t>
            </a:r>
            <a:r>
              <a:rPr lang="ru-RU" sz="18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1800" dirty="0">
                <a:solidFill>
                  <a:schemeClr val="tx1"/>
                </a:solidFill>
              </a:rPr>
              <a:t> речи и развитием тонкой моторики рук отчетливо прослеживается в ходе индивидуального развития каждого дошкольника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60984"/>
            <a:ext cx="4184650" cy="37976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160983"/>
            <a:ext cx="4186237" cy="3798293"/>
          </a:xfrm>
        </p:spPr>
      </p:pic>
    </p:spTree>
    <p:extLst>
      <p:ext uri="{BB962C8B-B14F-4D97-AF65-F5344CB8AC3E}">
        <p14:creationId xmlns:p14="http://schemas.microsoft.com/office/powerpoint/2010/main" val="151114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К преимуществам данного пособия относится  возможность поместить его в любом месте группового помещения (на столе, на ковре,).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Игрушка похож на бабочку, к туловищу которой пришиты крылышки . На каждом крылышке </a:t>
            </a:r>
            <a:r>
              <a:rPr lang="ru-RU" sz="1600" b="1" dirty="0" err="1">
                <a:solidFill>
                  <a:schemeClr val="tx1"/>
                </a:solidFill>
              </a:rPr>
              <a:t>распологаются</a:t>
            </a:r>
            <a:r>
              <a:rPr lang="ru-RU" sz="1600" b="1" dirty="0">
                <a:solidFill>
                  <a:schemeClr val="tx1"/>
                </a:solidFill>
              </a:rPr>
              <a:t> игры разной направленности. Сама «Бабочка» из поролона, обшитая цветной тканью. Для игр использовался весь подручный материал, разной фактуры и формы, много различной фурнитуры.</a:t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90566"/>
            <a:ext cx="4183062" cy="33483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590566"/>
            <a:ext cx="4184650" cy="3406832"/>
          </a:xfrm>
        </p:spPr>
      </p:pic>
    </p:spTree>
    <p:extLst>
      <p:ext uri="{BB962C8B-B14F-4D97-AF65-F5344CB8AC3E}">
        <p14:creationId xmlns:p14="http://schemas.microsoft.com/office/powerpoint/2010/main" val="422108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0138"/>
            <a:ext cx="3854528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31" y="1102659"/>
            <a:ext cx="4732710" cy="4746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16860"/>
            <a:ext cx="3854528" cy="5284694"/>
          </a:xfrm>
        </p:spPr>
        <p:txBody>
          <a:bodyPr>
            <a:noAutofit/>
          </a:bodyPr>
          <a:lstStyle/>
          <a:p>
            <a:r>
              <a:rPr lang="ru-RU" sz="1600" b="1" dirty="0"/>
              <a:t>Играя с ребенком в «Бабочку», вы заметите изменение в его настроении, поведении, самочувствии (улыбка на лице, доброжелательность в общении) нужно не забывать хвалить и поощрять ребенка; если вы хотите, чтобы он не потерял интерес к данной игре. Эту многофункциональную игрушку я рекомендую использовать в своей работе не только воспитателям, но и логопедам, психологам и социальным педагогам.</a:t>
            </a:r>
            <a:br>
              <a:rPr lang="ru-RU" sz="1600" b="1" dirty="0"/>
            </a:br>
            <a:r>
              <a:rPr lang="ru-RU" sz="1600" b="1" dirty="0"/>
              <a:t>Как видите, «Бабочка» имеет развивающее, обучающее и воспитывающее значение. Его можно использовать на любых видах занятий, развлечений, в игровой и самостоятельной театрализованной деятельности детей. Это пособие является одним из вариантов организации предметно-развивающей среды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183453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85750"/>
            <a:ext cx="4276725" cy="2600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257550"/>
            <a:ext cx="4819650" cy="3228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5750"/>
            <a:ext cx="4095750" cy="331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971924"/>
            <a:ext cx="4295775" cy="28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581219"/>
            <a:ext cx="82010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Список литературы.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1. </a:t>
            </a: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Башаева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Т.В.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«Развитие восприятия. Дети 3–7 лет» Ярославль: Академия развития, 2001, 176 с.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2. </a:t>
            </a: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Маханева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М.Д.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«Театрализованные занятия в детском саду» пособие для работников дошкольных учреждений». М: ТЦ «Сфера», 2001, 128.с.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3. 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Парамонова Л.Г.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«Как подготовить ребенка к школе» СПб.: ООО «АСТ», 1997 г.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4. 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Рыжова Н.А.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«Развивающая среда дошкольных учреждений» ( Из опыта работы) М., </a:t>
            </a:r>
            <a:r>
              <a:rPr lang="ru-RU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Линка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-Пресс, 2003, 192 с.</a:t>
            </a: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5. 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Ушакова О.С., </a:t>
            </a: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Гавриш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Н.В.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«Знакомим дошкольников с литературой» Конспекты занятий.– М.:ТЦ Сфера, 2002, 224 с.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3028950"/>
            <a:ext cx="461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72334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322</Words>
  <Application>Microsoft Office PowerPoint</Application>
  <PresentationFormat>Широкоэкранный</PresentationFormat>
  <Paragraphs>21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Презентация </vt:lpstr>
      <vt:lpstr>Презентация PowerPoint</vt:lpstr>
      <vt:lpstr>Многофункциональная игрушка «Бабочка» используется как в свободной деятельности детей, так и в заданиях, направленных на сенсорное развитие. </vt:lpstr>
      <vt:lpstr>Пособие развивает движения пальцев рук, т.е. мелкую моторику (пристегивание, шнуровка, прикрепление «липучек», «молния» для застегивания). Прямая зависимость между уровнем сформированности речи и развитием тонкой моторики рук отчетливо прослеживается в ходе индивидуального развития каждого дошкольника</vt:lpstr>
      <vt:lpstr>К преимуществам данного пособия относится  возможность поместить его в любом месте группового помещения (на столе, на ковре,). Игрушка похож на бабочку, к туловищу которой пришиты крылышки . На каждом крылышке распологаются игры разной направленности. Сама «Бабочка» из поролона, обшитая цветной тканью. Для игр использовался весь подручный материал, разной фактуры и формы, много различной фурнитуры.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Olga and Sergey</dc:creator>
  <cp:lastModifiedBy>Olga and Sergey</cp:lastModifiedBy>
  <cp:revision>9</cp:revision>
  <dcterms:created xsi:type="dcterms:W3CDTF">2014-11-23T18:16:35Z</dcterms:created>
  <dcterms:modified xsi:type="dcterms:W3CDTF">2014-11-23T19:22:51Z</dcterms:modified>
</cp:coreProperties>
</file>